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82" r:id="rId6"/>
    <p:sldId id="260" r:id="rId7"/>
    <p:sldId id="268" r:id="rId8"/>
    <p:sldId id="269" r:id="rId9"/>
    <p:sldId id="283" r:id="rId10"/>
    <p:sldId id="270" r:id="rId11"/>
    <p:sldId id="271" r:id="rId12"/>
    <p:sldId id="273" r:id="rId13"/>
    <p:sldId id="272" r:id="rId14"/>
    <p:sldId id="274" r:id="rId15"/>
    <p:sldId id="278" r:id="rId16"/>
    <p:sldId id="279" r:id="rId17"/>
    <p:sldId id="280" r:id="rId18"/>
    <p:sldId id="281" r:id="rId19"/>
    <p:sldId id="275" r:id="rId20"/>
    <p:sldId id="276" r:id="rId21"/>
  </p:sldIdLst>
  <p:sldSz cx="12192000" cy="6858000"/>
  <p:notesSz cx="6669088" cy="9926638"/>
  <p:embeddedFontLst>
    <p:embeddedFont>
      <p:font typeface="Montserrat Light" panose="000004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huG+SgJYx3BF1cka+V2l1buFdc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45426-B0F7-DBD3-9BF6-6893D2AF5F70}" v="684" dt="2025-02-24T10:42:15.896"/>
    <p1510:client id="{7B281FC6-0F23-AC40-8EB4-C5B733C53F74}" v="7" dt="2025-02-25T13:54:53.774"/>
    <p1510:client id="{94B06971-38C9-AD11-B0AF-0A091C7F3F08}" v="1196" dt="2025-02-25T15:44:05.969"/>
  </p1510:revLst>
</p1510:revInfo>
</file>

<file path=ppt/tableStyles.xml><?xml version="1.0" encoding="utf-8"?>
<a:tblStyleLst xmlns:a="http://schemas.openxmlformats.org/drawingml/2006/main" def="{63010AF3-E6CB-4E95-AD10-FA385C24D49F}">
  <a:tblStyle styleId="{63010AF3-E6CB-4E95-AD10-FA385C24D49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CADF188-AE45-4D46-988A-54CA2CB1174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BE7EA"/>
          </a:solidFill>
        </a:fill>
      </a:tcStyle>
    </a:wholeTbl>
    <a:band1H>
      <a:tcTxStyle/>
      <a:tcStyle>
        <a:tcBdr/>
        <a:fill>
          <a:solidFill>
            <a:srgbClr val="F6CBD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6CBD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5" Type="http://customschemas.google.com/relationships/presentationmetadata" Target="metadata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rien Pauwels" userId="S::katrien.pauwels@athena-terbruyninge.be::a6ae1089-86f1-4aec-aa1a-3f69eaf0ae03" providerId="AD" clId="Web-{7B281FC6-0F23-AC40-8EB4-C5B733C53F74}"/>
    <pc:docChg chg="modSld">
      <pc:chgData name="Katrien Pauwels" userId="S::katrien.pauwels@athena-terbruyninge.be::a6ae1089-86f1-4aec-aa1a-3f69eaf0ae03" providerId="AD" clId="Web-{7B281FC6-0F23-AC40-8EB4-C5B733C53F74}" dt="2025-02-25T13:54:53.336" v="2" actId="20577"/>
      <pc:docMkLst>
        <pc:docMk/>
      </pc:docMkLst>
      <pc:sldChg chg="modSp">
        <pc:chgData name="Katrien Pauwels" userId="S::katrien.pauwels@athena-terbruyninge.be::a6ae1089-86f1-4aec-aa1a-3f69eaf0ae03" providerId="AD" clId="Web-{7B281FC6-0F23-AC40-8EB4-C5B733C53F74}" dt="2025-02-25T13:54:53.336" v="2" actId="20577"/>
        <pc:sldMkLst>
          <pc:docMk/>
          <pc:sldMk cId="3822805349" sldId="281"/>
        </pc:sldMkLst>
        <pc:spChg chg="mod">
          <ac:chgData name="Katrien Pauwels" userId="S::katrien.pauwels@athena-terbruyninge.be::a6ae1089-86f1-4aec-aa1a-3f69eaf0ae03" providerId="AD" clId="Web-{7B281FC6-0F23-AC40-8EB4-C5B733C53F74}" dt="2025-02-25T13:54:53.336" v="2" actId="20577"/>
          <ac:spMkLst>
            <pc:docMk/>
            <pc:sldMk cId="3822805349" sldId="281"/>
            <ac:spMk id="170" creationId="{45E7F91C-5742-283B-7593-6D95099EFFF1}"/>
          </ac:spMkLst>
        </pc:spChg>
      </pc:sldChg>
    </pc:docChg>
  </pc:docChgLst>
  <pc:docChgLst>
    <pc:chgData name="Nele Delrue" userId="S::nele.delrue@athena-terbruyninge.be::7d82d2b6-f391-46f6-8ce8-cff9f0100a36" providerId="AD" clId="Web-{94B06971-38C9-AD11-B0AF-0A091C7F3F08}"/>
    <pc:docChg chg="addSld delSld modSld sldOrd">
      <pc:chgData name="Nele Delrue" userId="S::nele.delrue@athena-terbruyninge.be::7d82d2b6-f391-46f6-8ce8-cff9f0100a36" providerId="AD" clId="Web-{94B06971-38C9-AD11-B0AF-0A091C7F3F08}" dt="2025-02-25T15:44:05.969" v="672" actId="20577"/>
      <pc:docMkLst>
        <pc:docMk/>
      </pc:docMkLst>
      <pc:sldChg chg="modSp">
        <pc:chgData name="Nele Delrue" userId="S::nele.delrue@athena-terbruyninge.be::7d82d2b6-f391-46f6-8ce8-cff9f0100a36" providerId="AD" clId="Web-{94B06971-38C9-AD11-B0AF-0A091C7F3F08}" dt="2025-02-25T15:44:05.969" v="672" actId="20577"/>
        <pc:sldMkLst>
          <pc:docMk/>
          <pc:sldMk cId="0" sldId="257"/>
        </pc:sldMkLst>
        <pc:spChg chg="mod">
          <ac:chgData name="Nele Delrue" userId="S::nele.delrue@athena-terbruyninge.be::7d82d2b6-f391-46f6-8ce8-cff9f0100a36" providerId="AD" clId="Web-{94B06971-38C9-AD11-B0AF-0A091C7F3F08}" dt="2025-02-25T15:44:05.969" v="672" actId="20577"/>
          <ac:spMkLst>
            <pc:docMk/>
            <pc:sldMk cId="0" sldId="257"/>
            <ac:spMk id="41" creationId="{00000000-0000-0000-0000-000000000000}"/>
          </ac:spMkLst>
        </pc:spChg>
      </pc:sldChg>
      <pc:sldChg chg="modSp">
        <pc:chgData name="Nele Delrue" userId="S::nele.delrue@athena-terbruyninge.be::7d82d2b6-f391-46f6-8ce8-cff9f0100a36" providerId="AD" clId="Web-{94B06971-38C9-AD11-B0AF-0A091C7F3F08}" dt="2025-02-25T11:55:57.959" v="658" actId="20577"/>
        <pc:sldMkLst>
          <pc:docMk/>
          <pc:sldMk cId="0" sldId="265"/>
        </pc:sldMkLst>
        <pc:spChg chg="mod">
          <ac:chgData name="Nele Delrue" userId="S::nele.delrue@athena-terbruyninge.be::7d82d2b6-f391-46f6-8ce8-cff9f0100a36" providerId="AD" clId="Web-{94B06971-38C9-AD11-B0AF-0A091C7F3F08}" dt="2025-02-25T11:55:57.959" v="658" actId="20577"/>
          <ac:spMkLst>
            <pc:docMk/>
            <pc:sldMk cId="0" sldId="265"/>
            <ac:spMk id="106" creationId="{00000000-0000-0000-0000-000000000000}"/>
          </ac:spMkLst>
        </pc:spChg>
      </pc:sldChg>
      <pc:sldChg chg="addSp delSp modSp">
        <pc:chgData name="Nele Delrue" userId="S::nele.delrue@athena-terbruyninge.be::7d82d2b6-f391-46f6-8ce8-cff9f0100a36" providerId="AD" clId="Web-{94B06971-38C9-AD11-B0AF-0A091C7F3F08}" dt="2025-02-25T08:17:35.515" v="457" actId="20577"/>
        <pc:sldMkLst>
          <pc:docMk/>
          <pc:sldMk cId="0" sldId="271"/>
        </pc:sldMkLst>
        <pc:spChg chg="add del mod">
          <ac:chgData name="Nele Delrue" userId="S::nele.delrue@athena-terbruyninge.be::7d82d2b6-f391-46f6-8ce8-cff9f0100a36" providerId="AD" clId="Web-{94B06971-38C9-AD11-B0AF-0A091C7F3F08}" dt="2025-02-25T08:17:35.515" v="457" actId="20577"/>
          <ac:spMkLst>
            <pc:docMk/>
            <pc:sldMk cId="0" sldId="271"/>
            <ac:spMk id="154" creationId="{00000000-0000-0000-0000-000000000000}"/>
          </ac:spMkLst>
        </pc:spChg>
      </pc:sldChg>
      <pc:sldChg chg="modSp">
        <pc:chgData name="Nele Delrue" userId="S::nele.delrue@athena-terbruyninge.be::7d82d2b6-f391-46f6-8ce8-cff9f0100a36" providerId="AD" clId="Web-{94B06971-38C9-AD11-B0AF-0A091C7F3F08}" dt="2025-02-25T07:47:33.470" v="242" actId="20577"/>
        <pc:sldMkLst>
          <pc:docMk/>
          <pc:sldMk cId="0" sldId="272"/>
        </pc:sldMkLst>
        <pc:spChg chg="mod">
          <ac:chgData name="Nele Delrue" userId="S::nele.delrue@athena-terbruyninge.be::7d82d2b6-f391-46f6-8ce8-cff9f0100a36" providerId="AD" clId="Web-{94B06971-38C9-AD11-B0AF-0A091C7F3F08}" dt="2025-02-25T07:47:33.470" v="242" actId="20577"/>
          <ac:spMkLst>
            <pc:docMk/>
            <pc:sldMk cId="0" sldId="272"/>
            <ac:spMk id="162" creationId="{00000000-0000-0000-0000-000000000000}"/>
          </ac:spMkLst>
        </pc:spChg>
      </pc:sldChg>
      <pc:sldChg chg="ord">
        <pc:chgData name="Nele Delrue" userId="S::nele.delrue@athena-terbruyninge.be::7d82d2b6-f391-46f6-8ce8-cff9f0100a36" providerId="AD" clId="Web-{94B06971-38C9-AD11-B0AF-0A091C7F3F08}" dt="2025-02-25T07:43:04.401" v="111"/>
        <pc:sldMkLst>
          <pc:docMk/>
          <pc:sldMk cId="0" sldId="273"/>
        </pc:sldMkLst>
      </pc:sldChg>
      <pc:sldChg chg="modSp">
        <pc:chgData name="Nele Delrue" userId="S::nele.delrue@athena-terbruyninge.be::7d82d2b6-f391-46f6-8ce8-cff9f0100a36" providerId="AD" clId="Web-{94B06971-38C9-AD11-B0AF-0A091C7F3F08}" dt="2025-02-25T08:21:01.850" v="652" actId="20577"/>
        <pc:sldMkLst>
          <pc:docMk/>
          <pc:sldMk cId="4282477127" sldId="279"/>
        </pc:sldMkLst>
        <pc:spChg chg="mod">
          <ac:chgData name="Nele Delrue" userId="S::nele.delrue@athena-terbruyninge.be::7d82d2b6-f391-46f6-8ce8-cff9f0100a36" providerId="AD" clId="Web-{94B06971-38C9-AD11-B0AF-0A091C7F3F08}" dt="2025-02-25T08:21:01.850" v="652" actId="20577"/>
          <ac:spMkLst>
            <pc:docMk/>
            <pc:sldMk cId="4282477127" sldId="279"/>
            <ac:spMk id="170" creationId="{1D81F5CC-0002-EE9E-848A-3988BD2FF8A2}"/>
          </ac:spMkLst>
        </pc:spChg>
      </pc:sldChg>
      <pc:sldChg chg="modSp">
        <pc:chgData name="Nele Delrue" userId="S::nele.delrue@athena-terbruyninge.be::7d82d2b6-f391-46f6-8ce8-cff9f0100a36" providerId="AD" clId="Web-{94B06971-38C9-AD11-B0AF-0A091C7F3F08}" dt="2025-02-25T08:15:41.011" v="366" actId="20577"/>
        <pc:sldMkLst>
          <pc:docMk/>
          <pc:sldMk cId="3822805349" sldId="281"/>
        </pc:sldMkLst>
        <pc:spChg chg="mod">
          <ac:chgData name="Nele Delrue" userId="S::nele.delrue@athena-terbruyninge.be::7d82d2b6-f391-46f6-8ce8-cff9f0100a36" providerId="AD" clId="Web-{94B06971-38C9-AD11-B0AF-0A091C7F3F08}" dt="2025-02-25T08:15:41.011" v="366" actId="20577"/>
          <ac:spMkLst>
            <pc:docMk/>
            <pc:sldMk cId="3822805349" sldId="281"/>
            <ac:spMk id="170" creationId="{45E7F91C-5742-283B-7593-6D95099EFFF1}"/>
          </ac:spMkLst>
        </pc:spChg>
      </pc:sldChg>
      <pc:sldChg chg="new del">
        <pc:chgData name="Nele Delrue" userId="S::nele.delrue@athena-terbruyninge.be::7d82d2b6-f391-46f6-8ce8-cff9f0100a36" providerId="AD" clId="Web-{94B06971-38C9-AD11-B0AF-0A091C7F3F08}" dt="2025-02-25T15:43:04.827" v="664"/>
        <pc:sldMkLst>
          <pc:docMk/>
          <pc:sldMk cId="2239023995" sldId="285"/>
        </pc:sldMkLst>
      </pc:sldChg>
    </pc:docChg>
  </pc:docChgLst>
  <pc:docChgLst>
    <pc:chgData name="Katrien Pauwels" userId="a6ae1089-86f1-4aec-aa1a-3f69eaf0ae03" providerId="ADAL" clId="{A4223712-6A56-41D3-8B25-488221FA88B1}"/>
    <pc:docChg chg="undo custSel addSld modSld">
      <pc:chgData name="Katrien Pauwels" userId="a6ae1089-86f1-4aec-aa1a-3f69eaf0ae03" providerId="ADAL" clId="{A4223712-6A56-41D3-8B25-488221FA88B1}" dt="2025-02-19T11:18:56.175" v="587" actId="947"/>
      <pc:docMkLst>
        <pc:docMk/>
      </pc:docMkLst>
      <pc:sldChg chg="addSp delSp modSp mod">
        <pc:chgData name="Katrien Pauwels" userId="a6ae1089-86f1-4aec-aa1a-3f69eaf0ae03" providerId="ADAL" clId="{A4223712-6A56-41D3-8B25-488221FA88B1}" dt="2025-02-19T11:17:31.469" v="565" actId="14100"/>
        <pc:sldMkLst>
          <pc:docMk/>
          <pc:sldMk cId="0" sldId="260"/>
        </pc:sldMkLst>
        <pc:graphicFrameChg chg="add mod">
          <ac:chgData name="Katrien Pauwels" userId="a6ae1089-86f1-4aec-aa1a-3f69eaf0ae03" providerId="ADAL" clId="{A4223712-6A56-41D3-8B25-488221FA88B1}" dt="2025-02-19T11:17:31.469" v="565" actId="14100"/>
          <ac:graphicFrameMkLst>
            <pc:docMk/>
            <pc:sldMk cId="0" sldId="260"/>
            <ac:graphicFrameMk id="3" creationId="{10DB6DEE-0425-C893-6168-60E676ADAD0D}"/>
          </ac:graphicFrameMkLst>
        </pc:graphicFrameChg>
      </pc:sldChg>
      <pc:sldChg chg="modSp mod">
        <pc:chgData name="Katrien Pauwels" userId="a6ae1089-86f1-4aec-aa1a-3f69eaf0ae03" providerId="ADAL" clId="{A4223712-6A56-41D3-8B25-488221FA88B1}" dt="2025-02-19T11:18:56.175" v="587" actId="947"/>
        <pc:sldMkLst>
          <pc:docMk/>
          <pc:sldMk cId="0" sldId="270"/>
        </pc:sldMkLst>
        <pc:graphicFrameChg chg="modGraphic">
          <ac:chgData name="Katrien Pauwels" userId="a6ae1089-86f1-4aec-aa1a-3f69eaf0ae03" providerId="ADAL" clId="{A4223712-6A56-41D3-8B25-488221FA88B1}" dt="2025-02-19T11:18:56.175" v="587" actId="947"/>
          <ac:graphicFrameMkLst>
            <pc:docMk/>
            <pc:sldMk cId="0" sldId="270"/>
            <ac:graphicFrameMk id="146" creationId="{00000000-0000-0000-0000-000000000000}"/>
          </ac:graphicFrameMkLst>
        </pc:graphicFrameChg>
      </pc:sldChg>
      <pc:sldChg chg="modSp add mod">
        <pc:chgData name="Katrien Pauwels" userId="a6ae1089-86f1-4aec-aa1a-3f69eaf0ae03" providerId="ADAL" clId="{A4223712-6A56-41D3-8B25-488221FA88B1}" dt="2025-02-19T10:29:11.276" v="451" actId="6549"/>
        <pc:sldMkLst>
          <pc:docMk/>
          <pc:sldMk cId="3319201230" sldId="277"/>
        </pc:sldMkLst>
      </pc:sldChg>
    </pc:docChg>
  </pc:docChgLst>
  <pc:docChgLst>
    <pc:chgData name="Katrien Pauwels" userId="S::katrien.pauwels@athena-terbruyninge.be::a6ae1089-86f1-4aec-aa1a-3f69eaf0ae03" providerId="AD" clId="Web-{ACB01A18-6854-279B-DC2F-8B268D26714E}"/>
    <pc:docChg chg="addSld delSld modSld sldOrd">
      <pc:chgData name="Katrien Pauwels" userId="S::katrien.pauwels@athena-terbruyninge.be::a6ae1089-86f1-4aec-aa1a-3f69eaf0ae03" providerId="AD" clId="Web-{ACB01A18-6854-279B-DC2F-8B268D26714E}" dt="2025-02-21T10:32:14.527" v="428"/>
      <pc:docMkLst>
        <pc:docMk/>
      </pc:docMkLst>
      <pc:sldChg chg="modSp">
        <pc:chgData name="Katrien Pauwels" userId="S::katrien.pauwels@athena-terbruyninge.be::a6ae1089-86f1-4aec-aa1a-3f69eaf0ae03" providerId="AD" clId="Web-{ACB01A18-6854-279B-DC2F-8B268D26714E}" dt="2025-02-21T10:32:14.527" v="428"/>
        <pc:sldMkLst>
          <pc:docMk/>
          <pc:sldMk cId="0" sldId="270"/>
        </pc:sldMkLst>
        <pc:graphicFrameChg chg="mod modGraphic">
          <ac:chgData name="Katrien Pauwels" userId="S::katrien.pauwels@athena-terbruyninge.be::a6ae1089-86f1-4aec-aa1a-3f69eaf0ae03" providerId="AD" clId="Web-{ACB01A18-6854-279B-DC2F-8B268D26714E}" dt="2025-02-21T10:32:14.527" v="428"/>
          <ac:graphicFrameMkLst>
            <pc:docMk/>
            <pc:sldMk cId="0" sldId="270"/>
            <ac:graphicFrameMk id="146" creationId="{00000000-0000-0000-0000-000000000000}"/>
          </ac:graphicFrameMkLst>
        </pc:graphicFrameChg>
      </pc:sldChg>
      <pc:sldChg chg="modSp">
        <pc:chgData name="Katrien Pauwels" userId="S::katrien.pauwels@athena-terbruyninge.be::a6ae1089-86f1-4aec-aa1a-3f69eaf0ae03" providerId="AD" clId="Web-{ACB01A18-6854-279B-DC2F-8B268D26714E}" dt="2025-02-21T10:24:27.465" v="8" actId="20577"/>
        <pc:sldMkLst>
          <pc:docMk/>
          <pc:sldMk cId="0" sldId="274"/>
        </pc:sldMkLst>
        <pc:spChg chg="mod">
          <ac:chgData name="Katrien Pauwels" userId="S::katrien.pauwels@athena-terbruyninge.be::a6ae1089-86f1-4aec-aa1a-3f69eaf0ae03" providerId="AD" clId="Web-{ACB01A18-6854-279B-DC2F-8B268D26714E}" dt="2025-02-21T10:24:27.465" v="8" actId="20577"/>
          <ac:spMkLst>
            <pc:docMk/>
            <pc:sldMk cId="0" sldId="274"/>
            <ac:spMk id="176" creationId="{00000000-0000-0000-0000-000000000000}"/>
          </ac:spMkLst>
        </pc:spChg>
      </pc:sldChg>
      <pc:sldChg chg="addSp delSp ord">
        <pc:chgData name="Katrien Pauwels" userId="S::katrien.pauwels@athena-terbruyninge.be::a6ae1089-86f1-4aec-aa1a-3f69eaf0ae03" providerId="AD" clId="Web-{ACB01A18-6854-279B-DC2F-8B268D26714E}" dt="2025-02-21T10:24:58.154" v="15"/>
        <pc:sldMkLst>
          <pc:docMk/>
          <pc:sldMk cId="0" sldId="275"/>
        </pc:sldMkLst>
        <pc:picChg chg="add del">
          <ac:chgData name="Katrien Pauwels" userId="S::katrien.pauwels@athena-terbruyninge.be::a6ae1089-86f1-4aec-aa1a-3f69eaf0ae03" providerId="AD" clId="Web-{ACB01A18-6854-279B-DC2F-8B268D26714E}" dt="2025-02-21T10:24:41.809" v="11"/>
          <ac:picMkLst>
            <pc:docMk/>
            <pc:sldMk cId="0" sldId="275"/>
            <ac:picMk id="185" creationId="{00000000-0000-0000-0000-000000000000}"/>
          </ac:picMkLst>
        </pc:picChg>
      </pc:sldChg>
      <pc:sldChg chg="add del replId">
        <pc:chgData name="Katrien Pauwels" userId="S::katrien.pauwels@athena-terbruyninge.be::a6ae1089-86f1-4aec-aa1a-3f69eaf0ae03" providerId="AD" clId="Web-{ACB01A18-6854-279B-DC2F-8B268D26714E}" dt="2025-02-21T10:24:44.653" v="12"/>
        <pc:sldMkLst>
          <pc:docMk/>
          <pc:sldMk cId="1213020141" sldId="278"/>
        </pc:sldMkLst>
      </pc:sldChg>
      <pc:sldChg chg="modSp add ord replId">
        <pc:chgData name="Katrien Pauwels" userId="S::katrien.pauwels@athena-terbruyninge.be::a6ae1089-86f1-4aec-aa1a-3f69eaf0ae03" providerId="AD" clId="Web-{ACB01A18-6854-279B-DC2F-8B268D26714E}" dt="2025-02-21T10:25:13.343" v="23" actId="20577"/>
        <pc:sldMkLst>
          <pc:docMk/>
          <pc:sldMk cId="3556626703" sldId="278"/>
        </pc:sldMkLst>
        <pc:spChg chg="mod">
          <ac:chgData name="Katrien Pauwels" userId="S::katrien.pauwels@athena-terbruyninge.be::a6ae1089-86f1-4aec-aa1a-3f69eaf0ae03" providerId="AD" clId="Web-{ACB01A18-6854-279B-DC2F-8B268D26714E}" dt="2025-02-21T10:25:08.904" v="21" actId="20577"/>
          <ac:spMkLst>
            <pc:docMk/>
            <pc:sldMk cId="3556626703" sldId="278"/>
            <ac:spMk id="168" creationId="{3E5B19A3-03E2-4396-233F-7D299759D5CA}"/>
          </ac:spMkLst>
        </pc:spChg>
      </pc:sldChg>
      <pc:sldChg chg="modSp add replId">
        <pc:chgData name="Katrien Pauwels" userId="S::katrien.pauwels@athena-terbruyninge.be::a6ae1089-86f1-4aec-aa1a-3f69eaf0ae03" providerId="AD" clId="Web-{ACB01A18-6854-279B-DC2F-8B268D26714E}" dt="2025-02-21T10:29:40.960" v="221" actId="20577"/>
        <pc:sldMkLst>
          <pc:docMk/>
          <pc:sldMk cId="4282477127" sldId="279"/>
        </pc:sldMkLst>
        <pc:spChg chg="mod">
          <ac:chgData name="Katrien Pauwels" userId="S::katrien.pauwels@athena-terbruyninge.be::a6ae1089-86f1-4aec-aa1a-3f69eaf0ae03" providerId="AD" clId="Web-{ACB01A18-6854-279B-DC2F-8B268D26714E}" dt="2025-02-21T10:26:26.516" v="57" actId="20577"/>
          <ac:spMkLst>
            <pc:docMk/>
            <pc:sldMk cId="4282477127" sldId="279"/>
            <ac:spMk id="168" creationId="{CD3E88E5-1155-0E72-6A7A-822B6BC0E9C3}"/>
          </ac:spMkLst>
        </pc:spChg>
        <pc:spChg chg="mod">
          <ac:chgData name="Katrien Pauwels" userId="S::katrien.pauwels@athena-terbruyninge.be::a6ae1089-86f1-4aec-aa1a-3f69eaf0ae03" providerId="AD" clId="Web-{ACB01A18-6854-279B-DC2F-8B268D26714E}" dt="2025-02-21T10:29:40.960" v="221" actId="20577"/>
          <ac:spMkLst>
            <pc:docMk/>
            <pc:sldMk cId="4282477127" sldId="279"/>
            <ac:spMk id="170" creationId="{1D81F5CC-0002-EE9E-848A-3988BD2FF8A2}"/>
          </ac:spMkLst>
        </pc:spChg>
      </pc:sldChg>
      <pc:sldChg chg="modSp add replId">
        <pc:chgData name="Katrien Pauwels" userId="S::katrien.pauwels@athena-terbruyninge.be::a6ae1089-86f1-4aec-aa1a-3f69eaf0ae03" providerId="AD" clId="Web-{ACB01A18-6854-279B-DC2F-8B268D26714E}" dt="2025-02-21T10:30:39.009" v="326" actId="20577"/>
        <pc:sldMkLst>
          <pc:docMk/>
          <pc:sldMk cId="2719796381" sldId="280"/>
        </pc:sldMkLst>
        <pc:spChg chg="mod">
          <ac:chgData name="Katrien Pauwels" userId="S::katrien.pauwels@athena-terbruyninge.be::a6ae1089-86f1-4aec-aa1a-3f69eaf0ae03" providerId="AD" clId="Web-{ACB01A18-6854-279B-DC2F-8B268D26714E}" dt="2025-02-21T10:27:00.486" v="71" actId="20577"/>
          <ac:spMkLst>
            <pc:docMk/>
            <pc:sldMk cId="2719796381" sldId="280"/>
            <ac:spMk id="168" creationId="{7956F880-4A2B-64A2-4710-2B91748E2995}"/>
          </ac:spMkLst>
        </pc:spChg>
        <pc:spChg chg="mod">
          <ac:chgData name="Katrien Pauwels" userId="S::katrien.pauwels@athena-terbruyninge.be::a6ae1089-86f1-4aec-aa1a-3f69eaf0ae03" providerId="AD" clId="Web-{ACB01A18-6854-279B-DC2F-8B268D26714E}" dt="2025-02-21T10:30:39.009" v="326" actId="20577"/>
          <ac:spMkLst>
            <pc:docMk/>
            <pc:sldMk cId="2719796381" sldId="280"/>
            <ac:spMk id="170" creationId="{CB77864B-6854-3191-8970-D7E535A21FB1}"/>
          </ac:spMkLst>
        </pc:spChg>
      </pc:sldChg>
      <pc:sldChg chg="modSp add replId">
        <pc:chgData name="Katrien Pauwels" userId="S::katrien.pauwels@athena-terbruyninge.be::a6ae1089-86f1-4aec-aa1a-3f69eaf0ae03" providerId="AD" clId="Web-{ACB01A18-6854-279B-DC2F-8B268D26714E}" dt="2025-02-21T10:31:56.621" v="416" actId="20577"/>
        <pc:sldMkLst>
          <pc:docMk/>
          <pc:sldMk cId="3822805349" sldId="281"/>
        </pc:sldMkLst>
        <pc:spChg chg="mod">
          <ac:chgData name="Katrien Pauwels" userId="S::katrien.pauwels@athena-terbruyninge.be::a6ae1089-86f1-4aec-aa1a-3f69eaf0ae03" providerId="AD" clId="Web-{ACB01A18-6854-279B-DC2F-8B268D26714E}" dt="2025-02-21T10:27:31.706" v="80" actId="20577"/>
          <ac:spMkLst>
            <pc:docMk/>
            <pc:sldMk cId="3822805349" sldId="281"/>
            <ac:spMk id="168" creationId="{4E1C8379-200D-732C-D8D0-37EE62FF558E}"/>
          </ac:spMkLst>
        </pc:spChg>
        <pc:spChg chg="mod">
          <ac:chgData name="Katrien Pauwels" userId="S::katrien.pauwels@athena-terbruyninge.be::a6ae1089-86f1-4aec-aa1a-3f69eaf0ae03" providerId="AD" clId="Web-{ACB01A18-6854-279B-DC2F-8B268D26714E}" dt="2025-02-21T10:31:56.621" v="416" actId="20577"/>
          <ac:spMkLst>
            <pc:docMk/>
            <pc:sldMk cId="3822805349" sldId="281"/>
            <ac:spMk id="170" creationId="{45E7F91C-5742-283B-7593-6D95099EFFF1}"/>
          </ac:spMkLst>
        </pc:spChg>
      </pc:sldChg>
    </pc:docChg>
  </pc:docChgLst>
  <pc:docChgLst>
    <pc:chgData name="Katrien Pauwels" userId="S::katrien.pauwels@athena-terbruyninge.be::a6ae1089-86f1-4aec-aa1a-3f69eaf0ae03" providerId="AD" clId="Web-{5B645426-B0F7-DBD3-9BF6-6893D2AF5F70}"/>
    <pc:docChg chg="addSld delSld modSld">
      <pc:chgData name="Katrien Pauwels" userId="S::katrien.pauwels@athena-terbruyninge.be::a6ae1089-86f1-4aec-aa1a-3f69eaf0ae03" providerId="AD" clId="Web-{5B645426-B0F7-DBD3-9BF6-6893D2AF5F70}" dt="2025-02-24T10:42:15.896" v="655" actId="20577"/>
      <pc:docMkLst>
        <pc:docMk/>
      </pc:docMkLst>
      <pc:sldChg chg="modSp">
        <pc:chgData name="Katrien Pauwels" userId="S::katrien.pauwels@athena-terbruyninge.be::a6ae1089-86f1-4aec-aa1a-3f69eaf0ae03" providerId="AD" clId="Web-{5B645426-B0F7-DBD3-9BF6-6893D2AF5F70}" dt="2025-02-24T10:39:12.345" v="614" actId="20577"/>
        <pc:sldMkLst>
          <pc:docMk/>
          <pc:sldMk cId="0" sldId="257"/>
        </pc:sldMkLst>
        <pc:spChg chg="mod">
          <ac:chgData name="Katrien Pauwels" userId="S::katrien.pauwels@athena-terbruyninge.be::a6ae1089-86f1-4aec-aa1a-3f69eaf0ae03" providerId="AD" clId="Web-{5B645426-B0F7-DBD3-9BF6-6893D2AF5F70}" dt="2025-02-24T10:39:12.345" v="614" actId="20577"/>
          <ac:spMkLst>
            <pc:docMk/>
            <pc:sldMk cId="0" sldId="257"/>
            <ac:spMk id="41" creationId="{00000000-0000-0000-0000-000000000000}"/>
          </ac:spMkLst>
        </pc:spChg>
      </pc:sldChg>
      <pc:sldChg chg="addSp delSp modSp">
        <pc:chgData name="Katrien Pauwels" userId="S::katrien.pauwels@athena-terbruyninge.be::a6ae1089-86f1-4aec-aa1a-3f69eaf0ae03" providerId="AD" clId="Web-{5B645426-B0F7-DBD3-9BF6-6893D2AF5F70}" dt="2025-02-24T09:08:47.225" v="160" actId="1076"/>
        <pc:sldMkLst>
          <pc:docMk/>
          <pc:sldMk cId="0" sldId="259"/>
        </pc:sldMkLst>
        <pc:spChg chg="del mod">
          <ac:chgData name="Katrien Pauwels" userId="S::katrien.pauwels@athena-terbruyninge.be::a6ae1089-86f1-4aec-aa1a-3f69eaf0ae03" providerId="AD" clId="Web-{5B645426-B0F7-DBD3-9BF6-6893D2AF5F70}" dt="2025-02-24T09:02:44.839" v="66"/>
          <ac:spMkLst>
            <pc:docMk/>
            <pc:sldMk cId="0" sldId="259"/>
            <ac:spMk id="58" creationId="{00000000-0000-0000-0000-000000000000}"/>
          </ac:spMkLst>
        </pc:spChg>
        <pc:graphicFrameChg chg="add mod modGraphic">
          <ac:chgData name="Katrien Pauwels" userId="S::katrien.pauwels@athena-terbruyninge.be::a6ae1089-86f1-4aec-aa1a-3f69eaf0ae03" providerId="AD" clId="Web-{5B645426-B0F7-DBD3-9BF6-6893D2AF5F70}" dt="2025-02-24T09:08:47.225" v="160" actId="1076"/>
          <ac:graphicFrameMkLst>
            <pc:docMk/>
            <pc:sldMk cId="0" sldId="259"/>
            <ac:graphicFrameMk id="2" creationId="{69811953-FD68-2278-392C-8925D0B7AE75}"/>
          </ac:graphicFrameMkLst>
        </pc:graphicFrameChg>
      </pc:sldChg>
      <pc:sldChg chg="modSp">
        <pc:chgData name="Katrien Pauwels" userId="S::katrien.pauwels@athena-terbruyninge.be::a6ae1089-86f1-4aec-aa1a-3f69eaf0ae03" providerId="AD" clId="Web-{5B645426-B0F7-DBD3-9BF6-6893D2AF5F70}" dt="2025-02-24T09:08:56.538" v="161"/>
        <pc:sldMkLst>
          <pc:docMk/>
          <pc:sldMk cId="0" sldId="260"/>
        </pc:sldMkLst>
        <pc:graphicFrameChg chg="modGraphic">
          <ac:chgData name="Katrien Pauwels" userId="S::katrien.pauwels@athena-terbruyninge.be::a6ae1089-86f1-4aec-aa1a-3f69eaf0ae03" providerId="AD" clId="Web-{5B645426-B0F7-DBD3-9BF6-6893D2AF5F70}" dt="2025-02-24T09:08:56.538" v="161"/>
          <ac:graphicFrameMkLst>
            <pc:docMk/>
            <pc:sldMk cId="0" sldId="260"/>
            <ac:graphicFrameMk id="3" creationId="{10DB6DEE-0425-C893-6168-60E676ADAD0D}"/>
          </ac:graphicFrameMkLst>
        </pc:graphicFrameChg>
      </pc:sldChg>
      <pc:sldChg chg="modSp">
        <pc:chgData name="Katrien Pauwels" userId="S::katrien.pauwels@athena-terbruyninge.be::a6ae1089-86f1-4aec-aa1a-3f69eaf0ae03" providerId="AD" clId="Web-{5B645426-B0F7-DBD3-9BF6-6893D2AF5F70}" dt="2025-02-24T09:15:13.878" v="185" actId="20577"/>
        <pc:sldMkLst>
          <pc:docMk/>
          <pc:sldMk cId="0" sldId="262"/>
        </pc:sldMkLst>
        <pc:spChg chg="mod">
          <ac:chgData name="Katrien Pauwels" userId="S::katrien.pauwels@athena-terbruyninge.be::a6ae1089-86f1-4aec-aa1a-3f69eaf0ae03" providerId="AD" clId="Web-{5B645426-B0F7-DBD3-9BF6-6893D2AF5F70}" dt="2025-02-24T09:15:10.847" v="182" actId="20577"/>
          <ac:spMkLst>
            <pc:docMk/>
            <pc:sldMk cId="0" sldId="262"/>
            <ac:spMk id="79" creationId="{00000000-0000-0000-0000-000000000000}"/>
          </ac:spMkLst>
        </pc:spChg>
        <pc:spChg chg="mod">
          <ac:chgData name="Katrien Pauwels" userId="S::katrien.pauwels@athena-terbruyninge.be::a6ae1089-86f1-4aec-aa1a-3f69eaf0ae03" providerId="AD" clId="Web-{5B645426-B0F7-DBD3-9BF6-6893D2AF5F70}" dt="2025-02-24T09:15:13.878" v="185" actId="20577"/>
          <ac:spMkLst>
            <pc:docMk/>
            <pc:sldMk cId="0" sldId="262"/>
            <ac:spMk id="81" creationId="{00000000-0000-0000-0000-000000000000}"/>
          </ac:spMkLst>
        </pc:spChg>
      </pc:sldChg>
      <pc:sldChg chg="delSp modSp">
        <pc:chgData name="Katrien Pauwels" userId="S::katrien.pauwels@athena-terbruyninge.be::a6ae1089-86f1-4aec-aa1a-3f69eaf0ae03" providerId="AD" clId="Web-{5B645426-B0F7-DBD3-9BF6-6893D2AF5F70}" dt="2025-02-24T09:11:34.965" v="178" actId="20577"/>
        <pc:sldMkLst>
          <pc:docMk/>
          <pc:sldMk cId="0" sldId="269"/>
        </pc:sldMkLst>
        <pc:spChg chg="mod">
          <ac:chgData name="Katrien Pauwels" userId="S::katrien.pauwels@athena-terbruyninge.be::a6ae1089-86f1-4aec-aa1a-3f69eaf0ae03" providerId="AD" clId="Web-{5B645426-B0F7-DBD3-9BF6-6893D2AF5F70}" dt="2025-02-24T09:11:34.965" v="178" actId="20577"/>
          <ac:spMkLst>
            <pc:docMk/>
            <pc:sldMk cId="0" sldId="269"/>
            <ac:spMk id="135" creationId="{00000000-0000-0000-0000-000000000000}"/>
          </ac:spMkLst>
        </pc:spChg>
        <pc:spChg chg="del">
          <ac:chgData name="Katrien Pauwels" userId="S::katrien.pauwels@athena-terbruyninge.be::a6ae1089-86f1-4aec-aa1a-3f69eaf0ae03" providerId="AD" clId="Web-{5B645426-B0F7-DBD3-9BF6-6893D2AF5F70}" dt="2025-02-24T09:11:24.746" v="172"/>
          <ac:spMkLst>
            <pc:docMk/>
            <pc:sldMk cId="0" sldId="269"/>
            <ac:spMk id="137" creationId="{00000000-0000-0000-0000-000000000000}"/>
          </ac:spMkLst>
        </pc:spChg>
      </pc:sldChg>
      <pc:sldChg chg="addSp delSp modSp">
        <pc:chgData name="Katrien Pauwels" userId="S::katrien.pauwels@athena-terbruyninge.be::a6ae1089-86f1-4aec-aa1a-3f69eaf0ae03" providerId="AD" clId="Web-{5B645426-B0F7-DBD3-9BF6-6893D2AF5F70}" dt="2025-02-24T10:40:55.784" v="636"/>
        <pc:sldMkLst>
          <pc:docMk/>
          <pc:sldMk cId="0" sldId="270"/>
        </pc:sldMkLst>
        <pc:graphicFrameChg chg="add del mod modGraphic">
          <ac:chgData name="Katrien Pauwels" userId="S::katrien.pauwels@athena-terbruyninge.be::a6ae1089-86f1-4aec-aa1a-3f69eaf0ae03" providerId="AD" clId="Web-{5B645426-B0F7-DBD3-9BF6-6893D2AF5F70}" dt="2025-02-24T09:18:12.931" v="249"/>
          <ac:graphicFrameMkLst>
            <pc:docMk/>
            <pc:sldMk cId="0" sldId="270"/>
            <ac:graphicFrameMk id="2" creationId="{2321A8AD-5564-8C86-E4CA-A4F0710EFCE3}"/>
          </ac:graphicFrameMkLst>
        </pc:graphicFrameChg>
        <pc:graphicFrameChg chg="mod modGraphic">
          <ac:chgData name="Katrien Pauwels" userId="S::katrien.pauwels@athena-terbruyninge.be::a6ae1089-86f1-4aec-aa1a-3f69eaf0ae03" providerId="AD" clId="Web-{5B645426-B0F7-DBD3-9BF6-6893D2AF5F70}" dt="2025-02-24T10:40:55.784" v="636"/>
          <ac:graphicFrameMkLst>
            <pc:docMk/>
            <pc:sldMk cId="0" sldId="270"/>
            <ac:graphicFrameMk id="146" creationId="{00000000-0000-0000-0000-000000000000}"/>
          </ac:graphicFrameMkLst>
        </pc:graphicFrameChg>
      </pc:sldChg>
      <pc:sldChg chg="modSp">
        <pc:chgData name="Katrien Pauwels" userId="S::katrien.pauwels@athena-terbruyninge.be::a6ae1089-86f1-4aec-aa1a-3f69eaf0ae03" providerId="AD" clId="Web-{5B645426-B0F7-DBD3-9BF6-6893D2AF5F70}" dt="2025-02-24T10:40:55.097" v="635" actId="20577"/>
        <pc:sldMkLst>
          <pc:docMk/>
          <pc:sldMk cId="0" sldId="271"/>
        </pc:sldMkLst>
        <pc:spChg chg="mod">
          <ac:chgData name="Katrien Pauwels" userId="S::katrien.pauwels@athena-terbruyninge.be::a6ae1089-86f1-4aec-aa1a-3f69eaf0ae03" providerId="AD" clId="Web-{5B645426-B0F7-DBD3-9BF6-6893D2AF5F70}" dt="2025-02-24T10:40:55.097" v="635" actId="20577"/>
          <ac:spMkLst>
            <pc:docMk/>
            <pc:sldMk cId="0" sldId="271"/>
            <ac:spMk id="154" creationId="{00000000-0000-0000-0000-000000000000}"/>
          </ac:spMkLst>
        </pc:spChg>
      </pc:sldChg>
      <pc:sldChg chg="modSp del">
        <pc:chgData name="Katrien Pauwels" userId="S::katrien.pauwels@athena-terbruyninge.be::a6ae1089-86f1-4aec-aa1a-3f69eaf0ae03" providerId="AD" clId="Web-{5B645426-B0F7-DBD3-9BF6-6893D2AF5F70}" dt="2025-02-24T09:08:40.584" v="159"/>
        <pc:sldMkLst>
          <pc:docMk/>
          <pc:sldMk cId="3319201230" sldId="277"/>
        </pc:sldMkLst>
        <pc:spChg chg="mod">
          <ac:chgData name="Katrien Pauwels" userId="S::katrien.pauwels@athena-terbruyninge.be::a6ae1089-86f1-4aec-aa1a-3f69eaf0ae03" providerId="AD" clId="Web-{5B645426-B0F7-DBD3-9BF6-6893D2AF5F70}" dt="2025-02-24T09:05:50.235" v="133" actId="20577"/>
          <ac:spMkLst>
            <pc:docMk/>
            <pc:sldMk cId="3319201230" sldId="277"/>
            <ac:spMk id="58" creationId="{C672700A-6890-B16D-1577-DF8B488C8B2F}"/>
          </ac:spMkLst>
        </pc:spChg>
      </pc:sldChg>
      <pc:sldChg chg="addSp delSp modSp">
        <pc:chgData name="Katrien Pauwels" userId="S::katrien.pauwels@athena-terbruyninge.be::a6ae1089-86f1-4aec-aa1a-3f69eaf0ae03" providerId="AD" clId="Web-{5B645426-B0F7-DBD3-9BF6-6893D2AF5F70}" dt="2025-02-24T09:20:43.874" v="613" actId="1076"/>
        <pc:sldMkLst>
          <pc:docMk/>
          <pc:sldMk cId="3556626703" sldId="278"/>
        </pc:sldMkLst>
        <pc:spChg chg="del">
          <ac:chgData name="Katrien Pauwels" userId="S::katrien.pauwels@athena-terbruyninge.be::a6ae1089-86f1-4aec-aa1a-3f69eaf0ae03" providerId="AD" clId="Web-{5B645426-B0F7-DBD3-9BF6-6893D2AF5F70}" dt="2025-02-24T09:16:47.850" v="186"/>
          <ac:spMkLst>
            <pc:docMk/>
            <pc:sldMk cId="3556626703" sldId="278"/>
            <ac:spMk id="170" creationId="{E9E8B65E-BB9F-6E2C-BCC7-E4DE09EE00EE}"/>
          </ac:spMkLst>
        </pc:spChg>
        <pc:graphicFrameChg chg="add mod modGraphic">
          <ac:chgData name="Katrien Pauwels" userId="S::katrien.pauwels@athena-terbruyninge.be::a6ae1089-86f1-4aec-aa1a-3f69eaf0ae03" providerId="AD" clId="Web-{5B645426-B0F7-DBD3-9BF6-6893D2AF5F70}" dt="2025-02-24T09:20:43.874" v="613" actId="1076"/>
          <ac:graphicFrameMkLst>
            <pc:docMk/>
            <pc:sldMk cId="3556626703" sldId="278"/>
            <ac:graphicFrameMk id="2" creationId="{B662F52C-6D81-6955-AA6B-4941985EABB1}"/>
          </ac:graphicFrameMkLst>
        </pc:graphicFrameChg>
      </pc:sldChg>
      <pc:sldChg chg="modSp">
        <pc:chgData name="Katrien Pauwels" userId="S::katrien.pauwels@athena-terbruyninge.be::a6ae1089-86f1-4aec-aa1a-3f69eaf0ae03" providerId="AD" clId="Web-{5B645426-B0F7-DBD3-9BF6-6893D2AF5F70}" dt="2025-02-24T10:42:15.896" v="655" actId="20577"/>
        <pc:sldMkLst>
          <pc:docMk/>
          <pc:sldMk cId="2719796381" sldId="280"/>
        </pc:sldMkLst>
        <pc:spChg chg="mod">
          <ac:chgData name="Katrien Pauwels" userId="S::katrien.pauwels@athena-terbruyninge.be::a6ae1089-86f1-4aec-aa1a-3f69eaf0ae03" providerId="AD" clId="Web-{5B645426-B0F7-DBD3-9BF6-6893D2AF5F70}" dt="2025-02-24T10:42:15.896" v="655" actId="20577"/>
          <ac:spMkLst>
            <pc:docMk/>
            <pc:sldMk cId="2719796381" sldId="280"/>
            <ac:spMk id="170" creationId="{CB77864B-6854-3191-8970-D7E535A21FB1}"/>
          </ac:spMkLst>
        </pc:spChg>
      </pc:sldChg>
      <pc:sldChg chg="modSp">
        <pc:chgData name="Katrien Pauwels" userId="S::katrien.pauwels@athena-terbruyninge.be::a6ae1089-86f1-4aec-aa1a-3f69eaf0ae03" providerId="AD" clId="Web-{5B645426-B0F7-DBD3-9BF6-6893D2AF5F70}" dt="2025-02-24T09:11:05.652" v="170" actId="20577"/>
        <pc:sldMkLst>
          <pc:docMk/>
          <pc:sldMk cId="3822805349" sldId="281"/>
        </pc:sldMkLst>
        <pc:spChg chg="mod">
          <ac:chgData name="Katrien Pauwels" userId="S::katrien.pauwels@athena-terbruyninge.be::a6ae1089-86f1-4aec-aa1a-3f69eaf0ae03" providerId="AD" clId="Web-{5B645426-B0F7-DBD3-9BF6-6893D2AF5F70}" dt="2025-02-24T09:11:05.652" v="170" actId="20577"/>
          <ac:spMkLst>
            <pc:docMk/>
            <pc:sldMk cId="3822805349" sldId="281"/>
            <ac:spMk id="170" creationId="{45E7F91C-5742-283B-7593-6D95099EFFF1}"/>
          </ac:spMkLst>
        </pc:spChg>
      </pc:sldChg>
      <pc:sldChg chg="addSp delSp modSp add replId">
        <pc:chgData name="Katrien Pauwels" userId="S::katrien.pauwels@athena-terbruyninge.be::a6ae1089-86f1-4aec-aa1a-3f69eaf0ae03" providerId="AD" clId="Web-{5B645426-B0F7-DBD3-9BF6-6893D2AF5F70}" dt="2025-02-24T09:09:12.632" v="162"/>
        <pc:sldMkLst>
          <pc:docMk/>
          <pc:sldMk cId="743242739" sldId="282"/>
        </pc:sldMkLst>
        <pc:spChg chg="add del mod">
          <ac:chgData name="Katrien Pauwels" userId="S::katrien.pauwels@athena-terbruyninge.be::a6ae1089-86f1-4aec-aa1a-3f69eaf0ae03" providerId="AD" clId="Web-{5B645426-B0F7-DBD3-9BF6-6893D2AF5F70}" dt="2025-02-24T09:04:04.482" v="90"/>
          <ac:spMkLst>
            <pc:docMk/>
            <pc:sldMk cId="743242739" sldId="282"/>
            <ac:spMk id="24" creationId="{E0656BAE-37EC-FA9D-3564-7FE6C2054FE5}"/>
          </ac:spMkLst>
        </pc:spChg>
        <pc:spChg chg="mod">
          <ac:chgData name="Katrien Pauwels" userId="S::katrien.pauwels@athena-terbruyninge.be::a6ae1089-86f1-4aec-aa1a-3f69eaf0ae03" providerId="AD" clId="Web-{5B645426-B0F7-DBD3-9BF6-6893D2AF5F70}" dt="2025-02-24T09:03:48.247" v="78" actId="20577"/>
          <ac:spMkLst>
            <pc:docMk/>
            <pc:sldMk cId="743242739" sldId="282"/>
            <ac:spMk id="56" creationId="{8229827C-9602-ACE9-BB54-0EB650A0C89A}"/>
          </ac:spMkLst>
        </pc:spChg>
        <pc:graphicFrameChg chg="mod modGraphic">
          <ac:chgData name="Katrien Pauwels" userId="S::katrien.pauwels@athena-terbruyninge.be::a6ae1089-86f1-4aec-aa1a-3f69eaf0ae03" providerId="AD" clId="Web-{5B645426-B0F7-DBD3-9BF6-6893D2AF5F70}" dt="2025-02-24T09:09:12.632" v="162"/>
          <ac:graphicFrameMkLst>
            <pc:docMk/>
            <pc:sldMk cId="743242739" sldId="282"/>
            <ac:graphicFrameMk id="2" creationId="{2B62324D-9780-509F-E31C-DDDA42102522}"/>
          </ac:graphicFrameMkLst>
        </pc:graphicFrameChg>
        <pc:graphicFrameChg chg="add mod modGraphic">
          <ac:chgData name="Katrien Pauwels" userId="S::katrien.pauwels@athena-terbruyninge.be::a6ae1089-86f1-4aec-aa1a-3f69eaf0ae03" providerId="AD" clId="Web-{5B645426-B0F7-DBD3-9BF6-6893D2AF5F70}" dt="2025-02-24T09:08:03.974" v="156"/>
          <ac:graphicFrameMkLst>
            <pc:docMk/>
            <pc:sldMk cId="743242739" sldId="282"/>
            <ac:graphicFrameMk id="317" creationId="{1E2BB983-7291-A453-9C35-D7D3B0103695}"/>
          </ac:graphicFrameMkLst>
        </pc:graphicFrameChg>
      </pc:sldChg>
      <pc:sldChg chg="add replId">
        <pc:chgData name="Katrien Pauwels" userId="S::katrien.pauwels@athena-terbruyninge.be::a6ae1089-86f1-4aec-aa1a-3f69eaf0ae03" providerId="AD" clId="Web-{5B645426-B0F7-DBD3-9BF6-6893D2AF5F70}" dt="2025-02-24T09:11:18.714" v="171"/>
        <pc:sldMkLst>
          <pc:docMk/>
          <pc:sldMk cId="455673410" sldId="283"/>
        </pc:sldMkLst>
      </pc:sldChg>
      <pc:sldChg chg="add replId">
        <pc:chgData name="Katrien Pauwels" userId="S::katrien.pauwels@athena-terbruyninge.be::a6ae1089-86f1-4aec-aa1a-3f69eaf0ae03" providerId="AD" clId="Web-{5B645426-B0F7-DBD3-9BF6-6893D2AF5F70}" dt="2025-02-24T09:11:41.387" v="179"/>
        <pc:sldMkLst>
          <pc:docMk/>
          <pc:sldMk cId="3350059553" sldId="284"/>
        </pc:sldMkLst>
      </pc:sldChg>
    </pc:docChg>
  </pc:docChgLst>
  <pc:docChgLst>
    <pc:chgData name="Nele Delrue" userId="S::nele.delrue@athena-terbruyninge.be::7d82d2b6-f391-46f6-8ce8-cff9f0100a36" providerId="AD" clId="Web-{3B5FAF33-FE48-6A62-68C4-D3D3E9E265CB}"/>
    <pc:docChg chg="modSld sldOrd">
      <pc:chgData name="Nele Delrue" userId="S::nele.delrue@athena-terbruyninge.be::7d82d2b6-f391-46f6-8ce8-cff9f0100a36" providerId="AD" clId="Web-{3B5FAF33-FE48-6A62-68C4-D3D3E9E265CB}" dt="2025-02-21T09:28:54.935" v="46" actId="20577"/>
      <pc:docMkLst>
        <pc:docMk/>
      </pc:docMkLst>
      <pc:sldChg chg="modSp">
        <pc:chgData name="Nele Delrue" userId="S::nele.delrue@athena-terbruyninge.be::7d82d2b6-f391-46f6-8ce8-cff9f0100a36" providerId="AD" clId="Web-{3B5FAF33-FE48-6A62-68C4-D3D3E9E265CB}" dt="2025-02-21T09:27:53.775" v="19" actId="20577"/>
        <pc:sldMkLst>
          <pc:docMk/>
          <pc:sldMk cId="0" sldId="267"/>
        </pc:sldMkLst>
        <pc:spChg chg="mod">
          <ac:chgData name="Nele Delrue" userId="S::nele.delrue@athena-terbruyninge.be::7d82d2b6-f391-46f6-8ce8-cff9f0100a36" providerId="AD" clId="Web-{3B5FAF33-FE48-6A62-68C4-D3D3E9E265CB}" dt="2025-02-21T09:27:53.775" v="19" actId="20577"/>
          <ac:spMkLst>
            <pc:docMk/>
            <pc:sldMk cId="0" sldId="267"/>
            <ac:spMk id="122" creationId="{00000000-0000-0000-0000-000000000000}"/>
          </ac:spMkLst>
        </pc:spChg>
      </pc:sldChg>
      <pc:sldChg chg="modSp">
        <pc:chgData name="Nele Delrue" userId="S::nele.delrue@athena-terbruyninge.be::7d82d2b6-f391-46f6-8ce8-cff9f0100a36" providerId="AD" clId="Web-{3B5FAF33-FE48-6A62-68C4-D3D3E9E265CB}" dt="2025-02-21T09:28:54.935" v="46" actId="20577"/>
        <pc:sldMkLst>
          <pc:docMk/>
          <pc:sldMk cId="0" sldId="271"/>
        </pc:sldMkLst>
        <pc:spChg chg="mod">
          <ac:chgData name="Nele Delrue" userId="S::nele.delrue@athena-terbruyninge.be::7d82d2b6-f391-46f6-8ce8-cff9f0100a36" providerId="AD" clId="Web-{3B5FAF33-FE48-6A62-68C4-D3D3E9E265CB}" dt="2025-02-21T09:28:54.935" v="46" actId="20577"/>
          <ac:spMkLst>
            <pc:docMk/>
            <pc:sldMk cId="0" sldId="271"/>
            <ac:spMk id="154" creationId="{00000000-0000-0000-0000-000000000000}"/>
          </ac:spMkLst>
        </pc:spChg>
      </pc:sldChg>
      <pc:sldChg chg="ord">
        <pc:chgData name="Nele Delrue" userId="S::nele.delrue@athena-terbruyninge.be::7d82d2b6-f391-46f6-8ce8-cff9f0100a36" providerId="AD" clId="Web-{3B5FAF33-FE48-6A62-68C4-D3D3E9E265CB}" dt="2025-02-21T09:18:32.050" v="1"/>
        <pc:sldMkLst>
          <pc:docMk/>
          <pc:sldMk cId="0" sldId="27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90AA3-BF79-478D-AC82-DF93BD715FAF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F6603F-A49C-4C95-AFB7-827EBEBDD214}">
      <dgm:prSet phldrT="[Text]" phldr="0"/>
      <dgm:spPr/>
      <dgm:t>
        <a:bodyPr/>
        <a:lstStyle/>
        <a:p>
          <a:pPr rtl="0"/>
          <a:r>
            <a:rPr lang="en-US" err="1">
              <a:latin typeface="Arial"/>
            </a:rPr>
            <a:t>Traject</a:t>
          </a:r>
          <a:r>
            <a:rPr lang="en-US">
              <a:latin typeface="Arial"/>
            </a:rPr>
            <a:t> op </a:t>
          </a:r>
          <a:r>
            <a:rPr lang="en-US" err="1">
              <a:latin typeface="Arial"/>
            </a:rPr>
            <a:t>maat</a:t>
          </a:r>
          <a:endParaRPr lang="en-US" err="1"/>
        </a:p>
      </dgm:t>
    </dgm:pt>
    <dgm:pt modelId="{A831504E-0F6D-4F51-9725-3E44137505BF}" type="parTrans" cxnId="{ABB815E4-D327-4516-AF6D-EDBBB7F7AF97}">
      <dgm:prSet/>
      <dgm:spPr/>
      <dgm:t>
        <a:bodyPr/>
        <a:lstStyle/>
        <a:p>
          <a:endParaRPr lang="en-US"/>
        </a:p>
      </dgm:t>
    </dgm:pt>
    <dgm:pt modelId="{5BFFB670-C410-4001-9086-FC094C4B8B04}" type="sibTrans" cxnId="{ABB815E4-D327-4516-AF6D-EDBBB7F7AF97}">
      <dgm:prSet/>
      <dgm:spPr/>
      <dgm:t>
        <a:bodyPr/>
        <a:lstStyle/>
        <a:p>
          <a:endParaRPr lang="en-US"/>
        </a:p>
      </dgm:t>
    </dgm:pt>
    <dgm:pt modelId="{AF7250F7-F848-4CF2-8B67-577554DDFB78}">
      <dgm:prSet phldrT="[Text]" phldr="0"/>
      <dgm:spPr/>
      <dgm:t>
        <a:bodyPr/>
        <a:lstStyle/>
        <a:p>
          <a:pPr rtl="0"/>
          <a:r>
            <a:rPr lang="en-US" err="1">
              <a:latin typeface="Arial"/>
            </a:rPr>
            <a:t>Graag</a:t>
          </a:r>
          <a:r>
            <a:rPr lang="en-US">
              <a:latin typeface="Arial"/>
            </a:rPr>
            <a:t> </a:t>
          </a:r>
          <a:r>
            <a:rPr lang="en-US" err="1">
              <a:latin typeface="Arial"/>
            </a:rPr>
            <a:t>naar</a:t>
          </a:r>
          <a:r>
            <a:rPr lang="en-US">
              <a:latin typeface="Arial"/>
            </a:rPr>
            <a:t> school </a:t>
          </a:r>
          <a:r>
            <a:rPr lang="en-US" err="1">
              <a:latin typeface="Arial"/>
            </a:rPr>
            <a:t>gaan</a:t>
          </a:r>
          <a:endParaRPr lang="en-US" err="1"/>
        </a:p>
      </dgm:t>
    </dgm:pt>
    <dgm:pt modelId="{804C8DB7-3DB2-44AB-9024-E37AA75D948A}" type="parTrans" cxnId="{DAB6615D-E19D-4854-99F6-95A0A2B6CE59}">
      <dgm:prSet/>
      <dgm:spPr/>
      <dgm:t>
        <a:bodyPr/>
        <a:lstStyle/>
        <a:p>
          <a:endParaRPr lang="en-US"/>
        </a:p>
      </dgm:t>
    </dgm:pt>
    <dgm:pt modelId="{AD9AD5CD-C9A0-40CA-B425-0CC76573383D}" type="sibTrans" cxnId="{DAB6615D-E19D-4854-99F6-95A0A2B6CE59}">
      <dgm:prSet/>
      <dgm:spPr/>
      <dgm:t>
        <a:bodyPr/>
        <a:lstStyle/>
        <a:p>
          <a:endParaRPr lang="en-US"/>
        </a:p>
      </dgm:t>
    </dgm:pt>
    <dgm:pt modelId="{1E0C7F99-C8A1-4189-B9FB-49F398523DD1}">
      <dgm:prSet phldrT="[Text]" phldr="0"/>
      <dgm:spPr/>
      <dgm:t>
        <a:bodyPr/>
        <a:lstStyle/>
        <a:p>
          <a:pPr rtl="0"/>
          <a:r>
            <a:rPr lang="en-US" err="1">
              <a:latin typeface="Arial"/>
            </a:rPr>
            <a:t>Maximale</a:t>
          </a:r>
          <a:r>
            <a:rPr lang="en-US">
              <a:latin typeface="Arial"/>
            </a:rPr>
            <a:t> </a:t>
          </a:r>
          <a:r>
            <a:rPr lang="en-US" err="1">
              <a:latin typeface="Arial"/>
            </a:rPr>
            <a:t>leerwinst</a:t>
          </a:r>
          <a:endParaRPr lang="en-US" err="1"/>
        </a:p>
      </dgm:t>
    </dgm:pt>
    <dgm:pt modelId="{C04B4E22-69A0-4465-8C6B-FC38ED4F9698}" type="parTrans" cxnId="{D954C05B-FAA5-4E2C-B97D-1841A63DD8A1}">
      <dgm:prSet/>
      <dgm:spPr/>
      <dgm:t>
        <a:bodyPr/>
        <a:lstStyle/>
        <a:p>
          <a:endParaRPr lang="en-US"/>
        </a:p>
      </dgm:t>
    </dgm:pt>
    <dgm:pt modelId="{01C5E44D-D78F-4B9D-B443-7B282135FB9C}" type="sibTrans" cxnId="{D954C05B-FAA5-4E2C-B97D-1841A63DD8A1}">
      <dgm:prSet/>
      <dgm:spPr/>
      <dgm:t>
        <a:bodyPr/>
        <a:lstStyle/>
        <a:p>
          <a:endParaRPr lang="en-US"/>
        </a:p>
      </dgm:t>
    </dgm:pt>
    <dgm:pt modelId="{720EAFE8-5E56-44D9-8DEA-28B539D32A33}" type="pres">
      <dgm:prSet presAssocID="{F5090AA3-BF79-478D-AC82-DF93BD715FAF}" presName="Name0" presStyleCnt="0">
        <dgm:presLayoutVars>
          <dgm:dir/>
          <dgm:resizeHandles val="exact"/>
        </dgm:presLayoutVars>
      </dgm:prSet>
      <dgm:spPr/>
    </dgm:pt>
    <dgm:pt modelId="{9F4F3531-A82C-4D6A-A3B7-3D5E3F2FC8B1}" type="pres">
      <dgm:prSet presAssocID="{30F6603F-A49C-4C95-AFB7-827EBEBDD214}" presName="Name5" presStyleLbl="vennNode1" presStyleIdx="0" presStyleCnt="3">
        <dgm:presLayoutVars>
          <dgm:bulletEnabled val="1"/>
        </dgm:presLayoutVars>
      </dgm:prSet>
      <dgm:spPr/>
    </dgm:pt>
    <dgm:pt modelId="{2902051F-870A-4510-8007-FB80526CE57C}" type="pres">
      <dgm:prSet presAssocID="{5BFFB670-C410-4001-9086-FC094C4B8B04}" presName="space" presStyleCnt="0"/>
      <dgm:spPr/>
    </dgm:pt>
    <dgm:pt modelId="{A7B2E2AE-30EF-4A7F-AD4A-55C2F456DE87}" type="pres">
      <dgm:prSet presAssocID="{AF7250F7-F848-4CF2-8B67-577554DDFB78}" presName="Name5" presStyleLbl="vennNode1" presStyleIdx="1" presStyleCnt="3">
        <dgm:presLayoutVars>
          <dgm:bulletEnabled val="1"/>
        </dgm:presLayoutVars>
      </dgm:prSet>
      <dgm:spPr/>
    </dgm:pt>
    <dgm:pt modelId="{986D7973-8529-4229-8A2D-517BBF498ABC}" type="pres">
      <dgm:prSet presAssocID="{AD9AD5CD-C9A0-40CA-B425-0CC76573383D}" presName="space" presStyleCnt="0"/>
      <dgm:spPr/>
    </dgm:pt>
    <dgm:pt modelId="{5984D08C-5DF2-4AF1-927E-A7D427FB43D9}" type="pres">
      <dgm:prSet presAssocID="{1E0C7F99-C8A1-4189-B9FB-49F398523DD1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D954C05B-FAA5-4E2C-B97D-1841A63DD8A1}" srcId="{F5090AA3-BF79-478D-AC82-DF93BD715FAF}" destId="{1E0C7F99-C8A1-4189-B9FB-49F398523DD1}" srcOrd="2" destOrd="0" parTransId="{C04B4E22-69A0-4465-8C6B-FC38ED4F9698}" sibTransId="{01C5E44D-D78F-4B9D-B443-7B282135FB9C}"/>
    <dgm:cxn modelId="{DAB6615D-E19D-4854-99F6-95A0A2B6CE59}" srcId="{F5090AA3-BF79-478D-AC82-DF93BD715FAF}" destId="{AF7250F7-F848-4CF2-8B67-577554DDFB78}" srcOrd="1" destOrd="0" parTransId="{804C8DB7-3DB2-44AB-9024-E37AA75D948A}" sibTransId="{AD9AD5CD-C9A0-40CA-B425-0CC76573383D}"/>
    <dgm:cxn modelId="{C534D860-8D08-475F-B4F9-88D2C50FA33D}" type="presOf" srcId="{AF7250F7-F848-4CF2-8B67-577554DDFB78}" destId="{A7B2E2AE-30EF-4A7F-AD4A-55C2F456DE87}" srcOrd="0" destOrd="0" presId="urn:microsoft.com/office/officeart/2005/8/layout/venn3"/>
    <dgm:cxn modelId="{C69F1D9F-8FA9-40D1-9B29-8A0ADB19FF61}" type="presOf" srcId="{F5090AA3-BF79-478D-AC82-DF93BD715FAF}" destId="{720EAFE8-5E56-44D9-8DEA-28B539D32A33}" srcOrd="0" destOrd="0" presId="urn:microsoft.com/office/officeart/2005/8/layout/venn3"/>
    <dgm:cxn modelId="{E7B0E7C9-F5AE-46A0-8A1C-645B6972E29B}" type="presOf" srcId="{30F6603F-A49C-4C95-AFB7-827EBEBDD214}" destId="{9F4F3531-A82C-4D6A-A3B7-3D5E3F2FC8B1}" srcOrd="0" destOrd="0" presId="urn:microsoft.com/office/officeart/2005/8/layout/venn3"/>
    <dgm:cxn modelId="{ABB815E4-D327-4516-AF6D-EDBBB7F7AF97}" srcId="{F5090AA3-BF79-478D-AC82-DF93BD715FAF}" destId="{30F6603F-A49C-4C95-AFB7-827EBEBDD214}" srcOrd="0" destOrd="0" parTransId="{A831504E-0F6D-4F51-9725-3E44137505BF}" sibTransId="{5BFFB670-C410-4001-9086-FC094C4B8B04}"/>
    <dgm:cxn modelId="{941AF9E7-F290-490D-B1DF-653019A1BAD1}" type="presOf" srcId="{1E0C7F99-C8A1-4189-B9FB-49F398523DD1}" destId="{5984D08C-5DF2-4AF1-927E-A7D427FB43D9}" srcOrd="0" destOrd="0" presId="urn:microsoft.com/office/officeart/2005/8/layout/venn3"/>
    <dgm:cxn modelId="{C2066016-53DA-43AA-A4FF-605B5E910485}" type="presParOf" srcId="{720EAFE8-5E56-44D9-8DEA-28B539D32A33}" destId="{9F4F3531-A82C-4D6A-A3B7-3D5E3F2FC8B1}" srcOrd="0" destOrd="0" presId="urn:microsoft.com/office/officeart/2005/8/layout/venn3"/>
    <dgm:cxn modelId="{AB815426-81A0-4A5A-B92A-89B42DEC51B6}" type="presParOf" srcId="{720EAFE8-5E56-44D9-8DEA-28B539D32A33}" destId="{2902051F-870A-4510-8007-FB80526CE57C}" srcOrd="1" destOrd="0" presId="urn:microsoft.com/office/officeart/2005/8/layout/venn3"/>
    <dgm:cxn modelId="{7ECDEF3A-87A7-41FD-8430-35AD5D33B324}" type="presParOf" srcId="{720EAFE8-5E56-44D9-8DEA-28B539D32A33}" destId="{A7B2E2AE-30EF-4A7F-AD4A-55C2F456DE87}" srcOrd="2" destOrd="0" presId="urn:microsoft.com/office/officeart/2005/8/layout/venn3"/>
    <dgm:cxn modelId="{210AA48E-57D1-480E-A5BC-69ECBDE01956}" type="presParOf" srcId="{720EAFE8-5E56-44D9-8DEA-28B539D32A33}" destId="{986D7973-8529-4229-8A2D-517BBF498ABC}" srcOrd="3" destOrd="0" presId="urn:microsoft.com/office/officeart/2005/8/layout/venn3"/>
    <dgm:cxn modelId="{886B64A6-FAD4-49D8-AB19-B05C7BA85E53}" type="presParOf" srcId="{720EAFE8-5E56-44D9-8DEA-28B539D32A33}" destId="{5984D08C-5DF2-4AF1-927E-A7D427FB43D9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090AA3-BF79-478D-AC82-DF93BD715FAF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F249A6-2001-4F44-91E6-69CCC69B132C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Omgeving aangepast aan de noden van de leerlingen</a:t>
          </a:r>
          <a:endParaRPr lang="en-US">
            <a:latin typeface="Arial"/>
          </a:endParaRPr>
        </a:p>
      </dgm:t>
    </dgm:pt>
    <dgm:pt modelId="{867B1B68-913C-4D08-B41E-9E62A5F562CA}" type="parTrans" cxnId="{01880895-8BBA-4EB1-A853-3B467BE2EC2B}">
      <dgm:prSet/>
      <dgm:spPr/>
    </dgm:pt>
    <dgm:pt modelId="{160AA4D1-8BAC-4B1B-84E1-2C294B2AA3E1}" type="sibTrans" cxnId="{01880895-8BBA-4EB1-A853-3B467BE2EC2B}">
      <dgm:prSet/>
      <dgm:spPr/>
    </dgm:pt>
    <dgm:pt modelId="{DA2BEB41-371E-444B-9A74-7CDF7A67929E}">
      <dgm:prSet phldr="0"/>
      <dgm:spPr/>
      <dgm:t>
        <a:bodyPr/>
        <a:lstStyle/>
        <a:p>
          <a:pPr algn="l">
            <a:lnSpc>
              <a:spcPct val="150000"/>
            </a:lnSpc>
          </a:pPr>
          <a:r>
            <a:rPr lang="nl-BE">
              <a:latin typeface="Arial"/>
            </a:rPr>
            <a:t>Verzorgde infrastructuur</a:t>
          </a:r>
          <a:endParaRPr lang="en-US">
            <a:latin typeface="Arial"/>
          </a:endParaRPr>
        </a:p>
      </dgm:t>
    </dgm:pt>
    <dgm:pt modelId="{4E711251-9F3B-4947-BB8A-24F91BF885C9}" type="parTrans" cxnId="{4973260F-8B0B-43C4-9148-309756587D0A}">
      <dgm:prSet/>
      <dgm:spPr/>
    </dgm:pt>
    <dgm:pt modelId="{162FF66F-47D4-4B7B-9C80-82DF4D85E224}" type="sibTrans" cxnId="{4973260F-8B0B-43C4-9148-309756587D0A}">
      <dgm:prSet/>
      <dgm:spPr/>
    </dgm:pt>
    <dgm:pt modelId="{B762DEEB-B13D-44DF-B403-293560CA8B56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School met duidelijkheid en structuur</a:t>
          </a:r>
          <a:endParaRPr lang="en-US">
            <a:latin typeface="Arial"/>
          </a:endParaRPr>
        </a:p>
      </dgm:t>
    </dgm:pt>
    <dgm:pt modelId="{340B3DAD-7BD7-4906-871A-CEFA1623AB31}" type="parTrans" cxnId="{B554C75C-5671-4B50-90BB-84E1503A935E}">
      <dgm:prSet/>
      <dgm:spPr/>
    </dgm:pt>
    <dgm:pt modelId="{3D2D957B-205F-4480-BB0A-D2B3F4984D81}" type="sibTrans" cxnId="{B554C75C-5671-4B50-90BB-84E1503A935E}">
      <dgm:prSet/>
      <dgm:spPr/>
    </dgm:pt>
    <dgm:pt modelId="{BCAABA06-000B-4E5F-A4F2-C10123D36F85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Focus op ‘leren door te doen’</a:t>
          </a:r>
          <a:endParaRPr lang="en-US">
            <a:latin typeface="Arial"/>
          </a:endParaRPr>
        </a:p>
      </dgm:t>
    </dgm:pt>
    <dgm:pt modelId="{696E9D8C-7714-4D7A-A1B8-C184D17FAF80}" type="parTrans" cxnId="{27AC0A73-522A-468F-BBB2-F38FDF5851F6}">
      <dgm:prSet/>
      <dgm:spPr/>
    </dgm:pt>
    <dgm:pt modelId="{CDFEC956-AEFB-4A9A-8874-F5679427BACB}" type="sibTrans" cxnId="{27AC0A73-522A-468F-BBB2-F38FDF5851F6}">
      <dgm:prSet/>
      <dgm:spPr/>
    </dgm:pt>
    <dgm:pt modelId="{B301D6B2-B734-4FAD-BF2F-5679F625B07C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Buiten de schoolmuren gaan</a:t>
          </a:r>
          <a:endParaRPr lang="en-US">
            <a:latin typeface="Arial"/>
          </a:endParaRPr>
        </a:p>
      </dgm:t>
    </dgm:pt>
    <dgm:pt modelId="{C03B1347-0BEE-4D96-834B-D89F20569DF4}" type="parTrans" cxnId="{A1EDE37F-5559-451D-9488-08F9C877D1CC}">
      <dgm:prSet/>
      <dgm:spPr/>
    </dgm:pt>
    <dgm:pt modelId="{CDD316CF-EDB1-40FE-9966-22E7EA09C32B}" type="sibTrans" cxnId="{A1EDE37F-5559-451D-9488-08F9C877D1CC}">
      <dgm:prSet/>
      <dgm:spPr/>
    </dgm:pt>
    <dgm:pt modelId="{ECD56A59-C489-403E-8C2B-DE90C609E178}" type="pres">
      <dgm:prSet presAssocID="{F5090AA3-BF79-478D-AC82-DF93BD715FAF}" presName="Name0" presStyleCnt="0">
        <dgm:presLayoutVars>
          <dgm:dir/>
          <dgm:resizeHandles val="exact"/>
        </dgm:presLayoutVars>
      </dgm:prSet>
      <dgm:spPr/>
    </dgm:pt>
    <dgm:pt modelId="{71BEFD3B-027C-4A9C-B79A-9AE753B150C7}" type="pres">
      <dgm:prSet presAssocID="{DBF249A6-2001-4F44-91E6-69CCC69B132C}" presName="Name5" presStyleLbl="vennNode1" presStyleIdx="0" presStyleCnt="5">
        <dgm:presLayoutVars>
          <dgm:bulletEnabled val="1"/>
        </dgm:presLayoutVars>
      </dgm:prSet>
      <dgm:spPr/>
    </dgm:pt>
    <dgm:pt modelId="{F5EF7C13-C1C6-4BA7-884B-D0096EFDF407}" type="pres">
      <dgm:prSet presAssocID="{160AA4D1-8BAC-4B1B-84E1-2C294B2AA3E1}" presName="space" presStyleCnt="0"/>
      <dgm:spPr/>
    </dgm:pt>
    <dgm:pt modelId="{02B9EDC0-DE59-47A9-92AE-D5B3A4C08C84}" type="pres">
      <dgm:prSet presAssocID="{DA2BEB41-371E-444B-9A74-7CDF7A67929E}" presName="Name5" presStyleLbl="vennNode1" presStyleIdx="1" presStyleCnt="5">
        <dgm:presLayoutVars>
          <dgm:bulletEnabled val="1"/>
        </dgm:presLayoutVars>
      </dgm:prSet>
      <dgm:spPr/>
    </dgm:pt>
    <dgm:pt modelId="{6451D1F7-A672-46E5-8B7D-17003CD386BA}" type="pres">
      <dgm:prSet presAssocID="{162FF66F-47D4-4B7B-9C80-82DF4D85E224}" presName="space" presStyleCnt="0"/>
      <dgm:spPr/>
    </dgm:pt>
    <dgm:pt modelId="{F9253B05-1C87-4E4D-A207-46681E1CA11A}" type="pres">
      <dgm:prSet presAssocID="{B762DEEB-B13D-44DF-B403-293560CA8B56}" presName="Name5" presStyleLbl="vennNode1" presStyleIdx="2" presStyleCnt="5">
        <dgm:presLayoutVars>
          <dgm:bulletEnabled val="1"/>
        </dgm:presLayoutVars>
      </dgm:prSet>
      <dgm:spPr/>
    </dgm:pt>
    <dgm:pt modelId="{359F03A8-0C0E-4737-8B72-160D9A09B269}" type="pres">
      <dgm:prSet presAssocID="{3D2D957B-205F-4480-BB0A-D2B3F4984D81}" presName="space" presStyleCnt="0"/>
      <dgm:spPr/>
    </dgm:pt>
    <dgm:pt modelId="{E701157A-5032-4074-B423-28549E597A65}" type="pres">
      <dgm:prSet presAssocID="{BCAABA06-000B-4E5F-A4F2-C10123D36F85}" presName="Name5" presStyleLbl="vennNode1" presStyleIdx="3" presStyleCnt="5">
        <dgm:presLayoutVars>
          <dgm:bulletEnabled val="1"/>
        </dgm:presLayoutVars>
      </dgm:prSet>
      <dgm:spPr/>
    </dgm:pt>
    <dgm:pt modelId="{E77B9367-C8AF-4C9F-8098-B79227E5BCE3}" type="pres">
      <dgm:prSet presAssocID="{CDFEC956-AEFB-4A9A-8874-F5679427BACB}" presName="space" presStyleCnt="0"/>
      <dgm:spPr/>
    </dgm:pt>
    <dgm:pt modelId="{0C4D2B94-E1D6-406F-8377-187822F85875}" type="pres">
      <dgm:prSet presAssocID="{B301D6B2-B734-4FAD-BF2F-5679F625B07C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4973260F-8B0B-43C4-9148-309756587D0A}" srcId="{F5090AA3-BF79-478D-AC82-DF93BD715FAF}" destId="{DA2BEB41-371E-444B-9A74-7CDF7A67929E}" srcOrd="1" destOrd="0" parTransId="{4E711251-9F3B-4947-BB8A-24F91BF885C9}" sibTransId="{162FF66F-47D4-4B7B-9C80-82DF4D85E224}"/>
    <dgm:cxn modelId="{B554C75C-5671-4B50-90BB-84E1503A935E}" srcId="{F5090AA3-BF79-478D-AC82-DF93BD715FAF}" destId="{B762DEEB-B13D-44DF-B403-293560CA8B56}" srcOrd="2" destOrd="0" parTransId="{340B3DAD-7BD7-4906-871A-CEFA1623AB31}" sibTransId="{3D2D957B-205F-4480-BB0A-D2B3F4984D81}"/>
    <dgm:cxn modelId="{D94B335F-E38C-4CC1-A41C-D13787B1E8F1}" type="presOf" srcId="{DBF249A6-2001-4F44-91E6-69CCC69B132C}" destId="{71BEFD3B-027C-4A9C-B79A-9AE753B150C7}" srcOrd="0" destOrd="0" presId="urn:microsoft.com/office/officeart/2005/8/layout/venn3"/>
    <dgm:cxn modelId="{34E32D48-94E4-4071-AA00-47870F6D31EB}" type="presOf" srcId="{B301D6B2-B734-4FAD-BF2F-5679F625B07C}" destId="{0C4D2B94-E1D6-406F-8377-187822F85875}" srcOrd="0" destOrd="0" presId="urn:microsoft.com/office/officeart/2005/8/layout/venn3"/>
    <dgm:cxn modelId="{BFE50F6A-72D8-40AC-B7EB-41273FCF5A3A}" type="presOf" srcId="{F5090AA3-BF79-478D-AC82-DF93BD715FAF}" destId="{ECD56A59-C489-403E-8C2B-DE90C609E178}" srcOrd="0" destOrd="0" presId="urn:microsoft.com/office/officeart/2005/8/layout/venn3"/>
    <dgm:cxn modelId="{27AC0A73-522A-468F-BBB2-F38FDF5851F6}" srcId="{F5090AA3-BF79-478D-AC82-DF93BD715FAF}" destId="{BCAABA06-000B-4E5F-A4F2-C10123D36F85}" srcOrd="3" destOrd="0" parTransId="{696E9D8C-7714-4D7A-A1B8-C184D17FAF80}" sibTransId="{CDFEC956-AEFB-4A9A-8874-F5679427BACB}"/>
    <dgm:cxn modelId="{6C156358-490F-4E34-B9D7-6528211088C2}" type="presOf" srcId="{DA2BEB41-371E-444B-9A74-7CDF7A67929E}" destId="{02B9EDC0-DE59-47A9-92AE-D5B3A4C08C84}" srcOrd="0" destOrd="0" presId="urn:microsoft.com/office/officeart/2005/8/layout/venn3"/>
    <dgm:cxn modelId="{A1EDE37F-5559-451D-9488-08F9C877D1CC}" srcId="{F5090AA3-BF79-478D-AC82-DF93BD715FAF}" destId="{B301D6B2-B734-4FAD-BF2F-5679F625B07C}" srcOrd="4" destOrd="0" parTransId="{C03B1347-0BEE-4D96-834B-D89F20569DF4}" sibTransId="{CDD316CF-EDB1-40FE-9966-22E7EA09C32B}"/>
    <dgm:cxn modelId="{01880895-8BBA-4EB1-A853-3B467BE2EC2B}" srcId="{F5090AA3-BF79-478D-AC82-DF93BD715FAF}" destId="{DBF249A6-2001-4F44-91E6-69CCC69B132C}" srcOrd="0" destOrd="0" parTransId="{867B1B68-913C-4D08-B41E-9E62A5F562CA}" sibTransId="{160AA4D1-8BAC-4B1B-84E1-2C294B2AA3E1}"/>
    <dgm:cxn modelId="{8B30A8DF-7A6B-49EC-ACA8-D68F713FB4B4}" type="presOf" srcId="{BCAABA06-000B-4E5F-A4F2-C10123D36F85}" destId="{E701157A-5032-4074-B423-28549E597A65}" srcOrd="0" destOrd="0" presId="urn:microsoft.com/office/officeart/2005/8/layout/venn3"/>
    <dgm:cxn modelId="{AFC8B9E5-5A07-4E44-9B15-71DE12A062CB}" type="presOf" srcId="{B762DEEB-B13D-44DF-B403-293560CA8B56}" destId="{F9253B05-1C87-4E4D-A207-46681E1CA11A}" srcOrd="0" destOrd="0" presId="urn:microsoft.com/office/officeart/2005/8/layout/venn3"/>
    <dgm:cxn modelId="{7C336103-7651-4488-B13A-57AAB6EBBE59}" type="presParOf" srcId="{ECD56A59-C489-403E-8C2B-DE90C609E178}" destId="{71BEFD3B-027C-4A9C-B79A-9AE753B150C7}" srcOrd="0" destOrd="0" presId="urn:microsoft.com/office/officeart/2005/8/layout/venn3"/>
    <dgm:cxn modelId="{2026554E-CED4-41C9-83EC-E97A946DF9C8}" type="presParOf" srcId="{ECD56A59-C489-403E-8C2B-DE90C609E178}" destId="{F5EF7C13-C1C6-4BA7-884B-D0096EFDF407}" srcOrd="1" destOrd="0" presId="urn:microsoft.com/office/officeart/2005/8/layout/venn3"/>
    <dgm:cxn modelId="{F41D7F47-B8EB-4535-B003-7D336D96DA42}" type="presParOf" srcId="{ECD56A59-C489-403E-8C2B-DE90C609E178}" destId="{02B9EDC0-DE59-47A9-92AE-D5B3A4C08C84}" srcOrd="2" destOrd="0" presId="urn:microsoft.com/office/officeart/2005/8/layout/venn3"/>
    <dgm:cxn modelId="{8873B274-8DA8-48C8-A3DB-98015BAAC9DD}" type="presParOf" srcId="{ECD56A59-C489-403E-8C2B-DE90C609E178}" destId="{6451D1F7-A672-46E5-8B7D-17003CD386BA}" srcOrd="3" destOrd="0" presId="urn:microsoft.com/office/officeart/2005/8/layout/venn3"/>
    <dgm:cxn modelId="{8E71F10C-595D-4E34-84CA-B975CB75E9D6}" type="presParOf" srcId="{ECD56A59-C489-403E-8C2B-DE90C609E178}" destId="{F9253B05-1C87-4E4D-A207-46681E1CA11A}" srcOrd="4" destOrd="0" presId="urn:microsoft.com/office/officeart/2005/8/layout/venn3"/>
    <dgm:cxn modelId="{122D35D4-62BE-4D95-B74C-FC1176847CB2}" type="presParOf" srcId="{ECD56A59-C489-403E-8C2B-DE90C609E178}" destId="{359F03A8-0C0E-4737-8B72-160D9A09B269}" srcOrd="5" destOrd="0" presId="urn:microsoft.com/office/officeart/2005/8/layout/venn3"/>
    <dgm:cxn modelId="{BE4F8731-AE6D-4BE8-AA49-B68D7F67AF5D}" type="presParOf" srcId="{ECD56A59-C489-403E-8C2B-DE90C609E178}" destId="{E701157A-5032-4074-B423-28549E597A65}" srcOrd="6" destOrd="0" presId="urn:microsoft.com/office/officeart/2005/8/layout/venn3"/>
    <dgm:cxn modelId="{D62A7461-1799-4258-9B64-88D9A1A6C7B2}" type="presParOf" srcId="{ECD56A59-C489-403E-8C2B-DE90C609E178}" destId="{E77B9367-C8AF-4C9F-8098-B79227E5BCE3}" srcOrd="7" destOrd="0" presId="urn:microsoft.com/office/officeart/2005/8/layout/venn3"/>
    <dgm:cxn modelId="{5082DA18-0363-4854-A2EA-81232E3E1F61}" type="presParOf" srcId="{ECD56A59-C489-403E-8C2B-DE90C609E178}" destId="{0C4D2B94-E1D6-406F-8377-187822F85875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090AA3-BF79-478D-AC82-DF93BD715FAF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C98803-B1F5-4A9E-92A6-210376D2D762}">
      <dgm:prSet phldr="0"/>
      <dgm:spPr/>
      <dgm:t>
        <a:bodyPr/>
        <a:lstStyle/>
        <a:p>
          <a:pPr algn="l">
            <a:lnSpc>
              <a:spcPct val="150000"/>
            </a:lnSpc>
          </a:pPr>
          <a:r>
            <a:rPr lang="nl-BE">
              <a:latin typeface="Arial"/>
            </a:rPr>
            <a:t>Samenwerking brugfiguur</a:t>
          </a:r>
          <a:endParaRPr lang="nl-BE"/>
        </a:p>
      </dgm:t>
    </dgm:pt>
    <dgm:pt modelId="{6E1D5842-19C5-4D0F-8CCB-740A900E3132}" type="parTrans" cxnId="{AA51BD44-7B08-4502-A190-A37826B00646}">
      <dgm:prSet/>
      <dgm:spPr/>
    </dgm:pt>
    <dgm:pt modelId="{713686E1-563F-4A93-9FBE-4C7CE2013134}" type="sibTrans" cxnId="{AA51BD44-7B08-4502-A190-A37826B00646}">
      <dgm:prSet/>
      <dgm:spPr/>
    </dgm:pt>
    <dgm:pt modelId="{EC95A22B-BB32-47A0-9447-B3A7E268381B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Aandacht voor samenwerken, communiceren en omgaan met anderen</a:t>
          </a:r>
          <a:endParaRPr lang="en-US">
            <a:latin typeface="Arial"/>
          </a:endParaRPr>
        </a:p>
      </dgm:t>
    </dgm:pt>
    <dgm:pt modelId="{D42648B5-0D08-498C-9341-6358EC8352C8}" type="parTrans" cxnId="{AFB84A86-24AA-4BF4-9B21-9020AAD2209B}">
      <dgm:prSet/>
      <dgm:spPr/>
    </dgm:pt>
    <dgm:pt modelId="{2EAC526F-88C7-40E9-9CAB-946F1D1F63FC}" type="sibTrans" cxnId="{AFB84A86-24AA-4BF4-9B21-9020AAD2209B}">
      <dgm:prSet/>
      <dgm:spPr/>
    </dgm:pt>
    <dgm:pt modelId="{790FFFD4-3C5C-409B-856C-8C77F693F41F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Klein team</a:t>
          </a:r>
          <a:endParaRPr lang="en-US">
            <a:latin typeface="Arial"/>
          </a:endParaRPr>
        </a:p>
      </dgm:t>
    </dgm:pt>
    <dgm:pt modelId="{2FFB510C-48E6-4D0D-B8D9-455E49585EBD}" type="parTrans" cxnId="{37CC20E0-2743-43D5-BFD8-BBBCAC621F2F}">
      <dgm:prSet/>
      <dgm:spPr/>
    </dgm:pt>
    <dgm:pt modelId="{563FCBE9-C4F4-4B48-A11A-6747388307FF}" type="sibTrans" cxnId="{37CC20E0-2743-43D5-BFD8-BBBCAC621F2F}">
      <dgm:prSet/>
      <dgm:spPr/>
    </dgm:pt>
    <dgm:pt modelId="{45642BD6-B477-477B-B4AA-220458DEADFD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Kleine klasgroepen</a:t>
          </a:r>
          <a:endParaRPr lang="en-US">
            <a:latin typeface="Arial"/>
          </a:endParaRPr>
        </a:p>
      </dgm:t>
    </dgm:pt>
    <dgm:pt modelId="{FB4D7A8D-E7D1-4DCD-A121-D6512426D077}" type="parTrans" cxnId="{7EC69EAA-02E3-4435-A01D-4F9C03087252}">
      <dgm:prSet/>
      <dgm:spPr/>
    </dgm:pt>
    <dgm:pt modelId="{CC038C6E-871A-4E3C-991C-84F19E9BEC13}" type="sibTrans" cxnId="{7EC69EAA-02E3-4435-A01D-4F9C03087252}">
      <dgm:prSet/>
      <dgm:spPr/>
    </dgm:pt>
    <dgm:pt modelId="{FAEFD2BC-837A-4A32-BF52-83AF16ED2C69}">
      <dgm:prSet phldr="0"/>
      <dgm:spPr/>
      <dgm:t>
        <a:bodyPr/>
        <a:lstStyle/>
        <a:p>
          <a:pPr algn="l" rtl="0">
            <a:lnSpc>
              <a:spcPct val="150000"/>
            </a:lnSpc>
          </a:pPr>
          <a:r>
            <a:rPr lang="nl-BE">
              <a:latin typeface="Arial"/>
            </a:rPr>
            <a:t>Professioneel zorgteam</a:t>
          </a:r>
          <a:endParaRPr lang="en-US">
            <a:latin typeface="Arial"/>
          </a:endParaRPr>
        </a:p>
      </dgm:t>
    </dgm:pt>
    <dgm:pt modelId="{6D501017-103D-40BE-97FF-539A31271506}" type="parTrans" cxnId="{09073422-0A04-4BB2-98AA-AAFE3204DF96}">
      <dgm:prSet/>
      <dgm:spPr/>
    </dgm:pt>
    <dgm:pt modelId="{063E7274-1CA1-4BFA-A044-731A19121C7B}" type="sibTrans" cxnId="{09073422-0A04-4BB2-98AA-AAFE3204DF96}">
      <dgm:prSet/>
      <dgm:spPr/>
    </dgm:pt>
    <dgm:pt modelId="{ECD56A59-C489-403E-8C2B-DE90C609E178}" type="pres">
      <dgm:prSet presAssocID="{F5090AA3-BF79-478D-AC82-DF93BD715FAF}" presName="Name0" presStyleCnt="0">
        <dgm:presLayoutVars>
          <dgm:dir/>
          <dgm:resizeHandles val="exact"/>
        </dgm:presLayoutVars>
      </dgm:prSet>
      <dgm:spPr/>
    </dgm:pt>
    <dgm:pt modelId="{068E0F53-6C16-4DA0-A958-C7E254D280FA}" type="pres">
      <dgm:prSet presAssocID="{EC95A22B-BB32-47A0-9447-B3A7E268381B}" presName="Name5" presStyleLbl="vennNode1" presStyleIdx="0" presStyleCnt="5">
        <dgm:presLayoutVars>
          <dgm:bulletEnabled val="1"/>
        </dgm:presLayoutVars>
      </dgm:prSet>
      <dgm:spPr/>
    </dgm:pt>
    <dgm:pt modelId="{6A5645C0-B061-4F8F-8D84-89A2937E42DC}" type="pres">
      <dgm:prSet presAssocID="{2EAC526F-88C7-40E9-9CAB-946F1D1F63FC}" presName="space" presStyleCnt="0"/>
      <dgm:spPr/>
    </dgm:pt>
    <dgm:pt modelId="{4D142825-3CB3-4A5C-AB6B-678D20B5F45D}" type="pres">
      <dgm:prSet presAssocID="{790FFFD4-3C5C-409B-856C-8C77F693F41F}" presName="Name5" presStyleLbl="vennNode1" presStyleIdx="1" presStyleCnt="5">
        <dgm:presLayoutVars>
          <dgm:bulletEnabled val="1"/>
        </dgm:presLayoutVars>
      </dgm:prSet>
      <dgm:spPr/>
    </dgm:pt>
    <dgm:pt modelId="{C5EA9051-4FA1-400D-B907-8D15AC8EE35D}" type="pres">
      <dgm:prSet presAssocID="{563FCBE9-C4F4-4B48-A11A-6747388307FF}" presName="space" presStyleCnt="0"/>
      <dgm:spPr/>
    </dgm:pt>
    <dgm:pt modelId="{A707E139-A7F8-41BD-9C19-0FA11C779C82}" type="pres">
      <dgm:prSet presAssocID="{45642BD6-B477-477B-B4AA-220458DEADFD}" presName="Name5" presStyleLbl="vennNode1" presStyleIdx="2" presStyleCnt="5">
        <dgm:presLayoutVars>
          <dgm:bulletEnabled val="1"/>
        </dgm:presLayoutVars>
      </dgm:prSet>
      <dgm:spPr/>
    </dgm:pt>
    <dgm:pt modelId="{32306BCC-B009-44A1-81DB-CF58AA7167A3}" type="pres">
      <dgm:prSet presAssocID="{CC038C6E-871A-4E3C-991C-84F19E9BEC13}" presName="space" presStyleCnt="0"/>
      <dgm:spPr/>
    </dgm:pt>
    <dgm:pt modelId="{4897E3AC-007F-48CF-98D9-DA68B6DA8530}" type="pres">
      <dgm:prSet presAssocID="{FAEFD2BC-837A-4A32-BF52-83AF16ED2C69}" presName="Name5" presStyleLbl="vennNode1" presStyleIdx="3" presStyleCnt="5">
        <dgm:presLayoutVars>
          <dgm:bulletEnabled val="1"/>
        </dgm:presLayoutVars>
      </dgm:prSet>
      <dgm:spPr/>
    </dgm:pt>
    <dgm:pt modelId="{18BE1277-EAFC-4361-8F38-77797BF41FAC}" type="pres">
      <dgm:prSet presAssocID="{063E7274-1CA1-4BFA-A044-731A19121C7B}" presName="space" presStyleCnt="0"/>
      <dgm:spPr/>
    </dgm:pt>
    <dgm:pt modelId="{A5083976-8828-47C9-A1DB-02C098F2F8BF}" type="pres">
      <dgm:prSet presAssocID="{16C98803-B1F5-4A9E-92A6-210376D2D762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988E4601-C035-4164-90E9-DCDC2981E33A}" type="presOf" srcId="{45642BD6-B477-477B-B4AA-220458DEADFD}" destId="{A707E139-A7F8-41BD-9C19-0FA11C779C82}" srcOrd="0" destOrd="0" presId="urn:microsoft.com/office/officeart/2005/8/layout/venn3"/>
    <dgm:cxn modelId="{09073422-0A04-4BB2-98AA-AAFE3204DF96}" srcId="{F5090AA3-BF79-478D-AC82-DF93BD715FAF}" destId="{FAEFD2BC-837A-4A32-BF52-83AF16ED2C69}" srcOrd="3" destOrd="0" parTransId="{6D501017-103D-40BE-97FF-539A31271506}" sibTransId="{063E7274-1CA1-4BFA-A044-731A19121C7B}"/>
    <dgm:cxn modelId="{AA51BD44-7B08-4502-A190-A37826B00646}" srcId="{F5090AA3-BF79-478D-AC82-DF93BD715FAF}" destId="{16C98803-B1F5-4A9E-92A6-210376D2D762}" srcOrd="4" destOrd="0" parTransId="{6E1D5842-19C5-4D0F-8CCB-740A900E3132}" sibTransId="{713686E1-563F-4A93-9FBE-4C7CE2013134}"/>
    <dgm:cxn modelId="{BFE50F6A-72D8-40AC-B7EB-41273FCF5A3A}" type="presOf" srcId="{F5090AA3-BF79-478D-AC82-DF93BD715FAF}" destId="{ECD56A59-C489-403E-8C2B-DE90C609E178}" srcOrd="0" destOrd="0" presId="urn:microsoft.com/office/officeart/2005/8/layout/venn3"/>
    <dgm:cxn modelId="{AFB84A86-24AA-4BF4-9B21-9020AAD2209B}" srcId="{F5090AA3-BF79-478D-AC82-DF93BD715FAF}" destId="{EC95A22B-BB32-47A0-9447-B3A7E268381B}" srcOrd="0" destOrd="0" parTransId="{D42648B5-0D08-498C-9341-6358EC8352C8}" sibTransId="{2EAC526F-88C7-40E9-9CAB-946F1D1F63FC}"/>
    <dgm:cxn modelId="{C5574D88-55B8-4948-96A2-D5E8F30EF6DC}" type="presOf" srcId="{FAEFD2BC-837A-4A32-BF52-83AF16ED2C69}" destId="{4897E3AC-007F-48CF-98D9-DA68B6DA8530}" srcOrd="0" destOrd="0" presId="urn:microsoft.com/office/officeart/2005/8/layout/venn3"/>
    <dgm:cxn modelId="{7EC69EAA-02E3-4435-A01D-4F9C03087252}" srcId="{F5090AA3-BF79-478D-AC82-DF93BD715FAF}" destId="{45642BD6-B477-477B-B4AA-220458DEADFD}" srcOrd="2" destOrd="0" parTransId="{FB4D7A8D-E7D1-4DCD-A121-D6512426D077}" sibTransId="{CC038C6E-871A-4E3C-991C-84F19E9BEC13}"/>
    <dgm:cxn modelId="{F68761C3-3CB5-4523-A2B1-A886044A7E26}" type="presOf" srcId="{16C98803-B1F5-4A9E-92A6-210376D2D762}" destId="{A5083976-8828-47C9-A1DB-02C098F2F8BF}" srcOrd="0" destOrd="0" presId="urn:microsoft.com/office/officeart/2005/8/layout/venn3"/>
    <dgm:cxn modelId="{054792C3-EFD4-49E4-9F06-C57459E2BD58}" type="presOf" srcId="{EC95A22B-BB32-47A0-9447-B3A7E268381B}" destId="{068E0F53-6C16-4DA0-A958-C7E254D280FA}" srcOrd="0" destOrd="0" presId="urn:microsoft.com/office/officeart/2005/8/layout/venn3"/>
    <dgm:cxn modelId="{0CF882C8-8988-42D9-80DF-8FAE23C5487C}" type="presOf" srcId="{790FFFD4-3C5C-409B-856C-8C77F693F41F}" destId="{4D142825-3CB3-4A5C-AB6B-678D20B5F45D}" srcOrd="0" destOrd="0" presId="urn:microsoft.com/office/officeart/2005/8/layout/venn3"/>
    <dgm:cxn modelId="{37CC20E0-2743-43D5-BFD8-BBBCAC621F2F}" srcId="{F5090AA3-BF79-478D-AC82-DF93BD715FAF}" destId="{790FFFD4-3C5C-409B-856C-8C77F693F41F}" srcOrd="1" destOrd="0" parTransId="{2FFB510C-48E6-4D0D-B8D9-455E49585EBD}" sibTransId="{563FCBE9-C4F4-4B48-A11A-6747388307FF}"/>
    <dgm:cxn modelId="{3321B433-212F-486E-8D57-34E02D14DA8B}" type="presParOf" srcId="{ECD56A59-C489-403E-8C2B-DE90C609E178}" destId="{068E0F53-6C16-4DA0-A958-C7E254D280FA}" srcOrd="0" destOrd="0" presId="urn:microsoft.com/office/officeart/2005/8/layout/venn3"/>
    <dgm:cxn modelId="{6CF77C90-8B9A-4638-BA9E-A1300669388B}" type="presParOf" srcId="{ECD56A59-C489-403E-8C2B-DE90C609E178}" destId="{6A5645C0-B061-4F8F-8D84-89A2937E42DC}" srcOrd="1" destOrd="0" presId="urn:microsoft.com/office/officeart/2005/8/layout/venn3"/>
    <dgm:cxn modelId="{F1C69EA6-6786-4A05-B352-8C7894B8D798}" type="presParOf" srcId="{ECD56A59-C489-403E-8C2B-DE90C609E178}" destId="{4D142825-3CB3-4A5C-AB6B-678D20B5F45D}" srcOrd="2" destOrd="0" presId="urn:microsoft.com/office/officeart/2005/8/layout/venn3"/>
    <dgm:cxn modelId="{8349BAA9-50DC-4FB3-B5ED-A5BBF4317A6A}" type="presParOf" srcId="{ECD56A59-C489-403E-8C2B-DE90C609E178}" destId="{C5EA9051-4FA1-400D-B907-8D15AC8EE35D}" srcOrd="3" destOrd="0" presId="urn:microsoft.com/office/officeart/2005/8/layout/venn3"/>
    <dgm:cxn modelId="{C9453C27-F3A3-4F8C-A25C-57D334C6E719}" type="presParOf" srcId="{ECD56A59-C489-403E-8C2B-DE90C609E178}" destId="{A707E139-A7F8-41BD-9C19-0FA11C779C82}" srcOrd="4" destOrd="0" presId="urn:microsoft.com/office/officeart/2005/8/layout/venn3"/>
    <dgm:cxn modelId="{364398C4-9696-4AA5-B27B-FB902765ADE0}" type="presParOf" srcId="{ECD56A59-C489-403E-8C2B-DE90C609E178}" destId="{32306BCC-B009-44A1-81DB-CF58AA7167A3}" srcOrd="5" destOrd="0" presId="urn:microsoft.com/office/officeart/2005/8/layout/venn3"/>
    <dgm:cxn modelId="{60CC8AF0-E467-4310-9D75-F317820A5CFC}" type="presParOf" srcId="{ECD56A59-C489-403E-8C2B-DE90C609E178}" destId="{4897E3AC-007F-48CF-98D9-DA68B6DA8530}" srcOrd="6" destOrd="0" presId="urn:microsoft.com/office/officeart/2005/8/layout/venn3"/>
    <dgm:cxn modelId="{AB7FF038-DFC8-44FA-B170-8065D7C1F598}" type="presParOf" srcId="{ECD56A59-C489-403E-8C2B-DE90C609E178}" destId="{18BE1277-EAFC-4361-8F38-77797BF41FAC}" srcOrd="7" destOrd="0" presId="urn:microsoft.com/office/officeart/2005/8/layout/venn3"/>
    <dgm:cxn modelId="{6896CD79-2F0C-4F0C-AF9A-EB9460C88664}" type="presParOf" srcId="{ECD56A59-C489-403E-8C2B-DE90C609E178}" destId="{A5083976-8828-47C9-A1DB-02C098F2F8BF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2A39F2-82C3-40BC-9344-6642703DE02C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BE"/>
        </a:p>
      </dgm:t>
    </dgm:pt>
    <dgm:pt modelId="{D912AF21-D325-441B-97F9-81415960E182}">
      <dgm:prSet phldrT="[Tekst]" custT="1"/>
      <dgm:spPr/>
      <dgm:t>
        <a:bodyPr/>
        <a:lstStyle/>
        <a:p>
          <a:r>
            <a:rPr lang="nl-BE" sz="800"/>
            <a:t>Leerling</a:t>
          </a:r>
        </a:p>
      </dgm:t>
    </dgm:pt>
    <dgm:pt modelId="{F74FC6FB-6114-4BB6-A38D-D888AE372EB5}" type="parTrans" cxnId="{5BD5668E-3F18-4346-B9B2-0D73A35F1CFD}">
      <dgm:prSet/>
      <dgm:spPr/>
      <dgm:t>
        <a:bodyPr/>
        <a:lstStyle/>
        <a:p>
          <a:endParaRPr lang="nl-BE" sz="800"/>
        </a:p>
      </dgm:t>
    </dgm:pt>
    <dgm:pt modelId="{E4F458AE-51EA-4098-90B0-4F008EC65E84}" type="sibTrans" cxnId="{5BD5668E-3F18-4346-B9B2-0D73A35F1CFD}">
      <dgm:prSet/>
      <dgm:spPr/>
      <dgm:t>
        <a:bodyPr/>
        <a:lstStyle/>
        <a:p>
          <a:endParaRPr lang="nl-BE" sz="800"/>
        </a:p>
      </dgm:t>
    </dgm:pt>
    <dgm:pt modelId="{CBDA14EB-3DDC-4B71-AC07-39D1E3A6DF09}">
      <dgm:prSet phldrT="[Tekst]" custT="1"/>
      <dgm:spPr/>
      <dgm:t>
        <a:bodyPr/>
        <a:lstStyle/>
        <a:p>
          <a:r>
            <a:rPr lang="nl-BE" sz="800"/>
            <a:t>Directeur</a:t>
          </a:r>
        </a:p>
      </dgm:t>
    </dgm:pt>
    <dgm:pt modelId="{2D60C211-77D6-4E27-A8FD-92E49972930D}" type="parTrans" cxnId="{3DAC69EE-BD63-466D-B193-D666A203BCB6}">
      <dgm:prSet/>
      <dgm:spPr/>
      <dgm:t>
        <a:bodyPr/>
        <a:lstStyle/>
        <a:p>
          <a:endParaRPr lang="nl-BE" sz="800"/>
        </a:p>
      </dgm:t>
    </dgm:pt>
    <dgm:pt modelId="{9C2EA65B-601A-4DC6-BEDA-B5B5F00C2DF3}" type="sibTrans" cxnId="{3DAC69EE-BD63-466D-B193-D666A203BCB6}">
      <dgm:prSet/>
      <dgm:spPr/>
      <dgm:t>
        <a:bodyPr/>
        <a:lstStyle/>
        <a:p>
          <a:endParaRPr lang="nl-BE" sz="800"/>
        </a:p>
      </dgm:t>
    </dgm:pt>
    <dgm:pt modelId="{AE005A48-9791-40F5-8D07-B124080D54C7}">
      <dgm:prSet phldrT="[Tekst]" custT="1"/>
      <dgm:spPr/>
      <dgm:t>
        <a:bodyPr/>
        <a:lstStyle/>
        <a:p>
          <a:r>
            <a:rPr lang="nl-BE" sz="800"/>
            <a:t>Logo</a:t>
          </a:r>
        </a:p>
      </dgm:t>
    </dgm:pt>
    <dgm:pt modelId="{2A5E5167-5369-439E-AFBA-08D2E925A247}" type="parTrans" cxnId="{5FC742B9-B160-4C53-9DEC-06AC87F78EDC}">
      <dgm:prSet/>
      <dgm:spPr/>
      <dgm:t>
        <a:bodyPr/>
        <a:lstStyle/>
        <a:p>
          <a:endParaRPr lang="nl-BE" sz="800"/>
        </a:p>
      </dgm:t>
    </dgm:pt>
    <dgm:pt modelId="{A8BA14FC-400C-431A-B7F4-F70E17FDE438}" type="sibTrans" cxnId="{5FC742B9-B160-4C53-9DEC-06AC87F78EDC}">
      <dgm:prSet/>
      <dgm:spPr/>
      <dgm:t>
        <a:bodyPr/>
        <a:lstStyle/>
        <a:p>
          <a:endParaRPr lang="nl-BE" sz="800"/>
        </a:p>
      </dgm:t>
    </dgm:pt>
    <dgm:pt modelId="{F84A87F5-6DE0-4DD9-9902-848205996267}">
      <dgm:prSet phldrT="[Tekst]" custT="1"/>
      <dgm:spPr/>
      <dgm:t>
        <a:bodyPr/>
        <a:lstStyle/>
        <a:p>
          <a:r>
            <a:rPr lang="nl-BE" sz="800"/>
            <a:t>Kinder-verzorging</a:t>
          </a:r>
        </a:p>
      </dgm:t>
    </dgm:pt>
    <dgm:pt modelId="{D234C3B4-248B-49C1-9001-0CFAAEB73657}" type="parTrans" cxnId="{620614F1-97CD-41E2-94B8-B8C24706F316}">
      <dgm:prSet/>
      <dgm:spPr/>
      <dgm:t>
        <a:bodyPr/>
        <a:lstStyle/>
        <a:p>
          <a:endParaRPr lang="nl-BE" sz="800"/>
        </a:p>
      </dgm:t>
    </dgm:pt>
    <dgm:pt modelId="{FEE64C34-CE38-4EFE-86E9-09DBDC0B0ABD}" type="sibTrans" cxnId="{620614F1-97CD-41E2-94B8-B8C24706F316}">
      <dgm:prSet/>
      <dgm:spPr/>
      <dgm:t>
        <a:bodyPr/>
        <a:lstStyle/>
        <a:p>
          <a:endParaRPr lang="nl-BE" sz="800"/>
        </a:p>
      </dgm:t>
    </dgm:pt>
    <dgm:pt modelId="{B712253B-C20E-48E1-A641-3736142C3750}">
      <dgm:prSet phldrT="[Tekst]" custT="1"/>
      <dgm:spPr/>
      <dgm:t>
        <a:bodyPr/>
        <a:lstStyle/>
        <a:p>
          <a:r>
            <a:rPr lang="nl-BE" sz="800"/>
            <a:t>Verpleeg-kundige</a:t>
          </a:r>
        </a:p>
      </dgm:t>
    </dgm:pt>
    <dgm:pt modelId="{93AB2B14-DFC7-4DDE-944F-B2ED15A05667}" type="parTrans" cxnId="{E1D76C92-EDC1-40F2-903D-FD7F0C3F177C}">
      <dgm:prSet/>
      <dgm:spPr/>
      <dgm:t>
        <a:bodyPr/>
        <a:lstStyle/>
        <a:p>
          <a:endParaRPr lang="nl-BE" sz="800"/>
        </a:p>
      </dgm:t>
    </dgm:pt>
    <dgm:pt modelId="{F88D133E-FF54-46C4-A7D2-B4A4BC11AD31}" type="sibTrans" cxnId="{E1D76C92-EDC1-40F2-903D-FD7F0C3F177C}">
      <dgm:prSet/>
      <dgm:spPr/>
      <dgm:t>
        <a:bodyPr/>
        <a:lstStyle/>
        <a:p>
          <a:endParaRPr lang="nl-BE" sz="800"/>
        </a:p>
      </dgm:t>
    </dgm:pt>
    <dgm:pt modelId="{4F4AC205-44B2-4A0E-A2EF-406E39B6502A}">
      <dgm:prSet custT="1"/>
      <dgm:spPr/>
      <dgm:t>
        <a:bodyPr/>
        <a:lstStyle/>
        <a:p>
          <a:r>
            <a:rPr lang="nl-BE" sz="800"/>
            <a:t>Coördinator</a:t>
          </a:r>
        </a:p>
      </dgm:t>
    </dgm:pt>
    <dgm:pt modelId="{7DD2674B-6FA2-46FA-9EC6-ADE10B4687AB}" type="parTrans" cxnId="{E33F1EF9-A50D-48F5-A9D0-6F60A7BE6CA1}">
      <dgm:prSet/>
      <dgm:spPr/>
      <dgm:t>
        <a:bodyPr/>
        <a:lstStyle/>
        <a:p>
          <a:endParaRPr lang="nl-BE" sz="800"/>
        </a:p>
      </dgm:t>
    </dgm:pt>
    <dgm:pt modelId="{0DAB3052-C8F4-4F38-A957-F06D2E0D3555}" type="sibTrans" cxnId="{E33F1EF9-A50D-48F5-A9D0-6F60A7BE6CA1}">
      <dgm:prSet/>
      <dgm:spPr/>
      <dgm:t>
        <a:bodyPr/>
        <a:lstStyle/>
        <a:p>
          <a:endParaRPr lang="nl-BE" sz="800"/>
        </a:p>
      </dgm:t>
    </dgm:pt>
    <dgm:pt modelId="{BA0D6947-9B2C-4603-BC2D-F6EC1558A55A}">
      <dgm:prSet custT="1"/>
      <dgm:spPr/>
      <dgm:t>
        <a:bodyPr/>
        <a:lstStyle/>
        <a:p>
          <a:r>
            <a:rPr lang="nl-BE" sz="800"/>
            <a:t>Technisch adviseur</a:t>
          </a:r>
        </a:p>
      </dgm:t>
    </dgm:pt>
    <dgm:pt modelId="{F50F6945-7C55-4D0E-B678-1D790B1BBADC}" type="parTrans" cxnId="{7C6B31AD-F7FE-4147-B414-3833AD7927F4}">
      <dgm:prSet/>
      <dgm:spPr/>
      <dgm:t>
        <a:bodyPr/>
        <a:lstStyle/>
        <a:p>
          <a:endParaRPr lang="nl-BE" sz="800"/>
        </a:p>
      </dgm:t>
    </dgm:pt>
    <dgm:pt modelId="{94267FBA-6F75-4FE7-9A58-3105B37DB36B}" type="sibTrans" cxnId="{7C6B31AD-F7FE-4147-B414-3833AD7927F4}">
      <dgm:prSet/>
      <dgm:spPr/>
      <dgm:t>
        <a:bodyPr/>
        <a:lstStyle/>
        <a:p>
          <a:endParaRPr lang="nl-BE" sz="800"/>
        </a:p>
      </dgm:t>
    </dgm:pt>
    <dgm:pt modelId="{01FC88AF-7C3F-4CF3-94D5-D7270324AB47}">
      <dgm:prSet custT="1"/>
      <dgm:spPr/>
      <dgm:t>
        <a:bodyPr/>
        <a:lstStyle/>
        <a:p>
          <a:r>
            <a:rPr lang="nl-BE" sz="800"/>
            <a:t>Orthope-dagoog</a:t>
          </a:r>
        </a:p>
      </dgm:t>
    </dgm:pt>
    <dgm:pt modelId="{D0E929DD-62D6-41F1-ACD3-A9EC9ED8020A}" type="parTrans" cxnId="{124BF51F-6C40-4DA6-9CB5-A4156F6F80FD}">
      <dgm:prSet/>
      <dgm:spPr/>
      <dgm:t>
        <a:bodyPr/>
        <a:lstStyle/>
        <a:p>
          <a:endParaRPr lang="nl-BE" sz="800"/>
        </a:p>
      </dgm:t>
    </dgm:pt>
    <dgm:pt modelId="{E7B32E7B-57F9-40AA-BD2A-84F577728AD7}" type="sibTrans" cxnId="{124BF51F-6C40-4DA6-9CB5-A4156F6F80FD}">
      <dgm:prSet/>
      <dgm:spPr/>
      <dgm:t>
        <a:bodyPr/>
        <a:lstStyle/>
        <a:p>
          <a:endParaRPr lang="nl-BE" sz="800"/>
        </a:p>
      </dgm:t>
    </dgm:pt>
    <dgm:pt modelId="{91814DCD-2020-48AD-BCA9-0E4D731D9EE3}">
      <dgm:prSet custT="1"/>
      <dgm:spPr/>
      <dgm:t>
        <a:bodyPr/>
        <a:lstStyle/>
        <a:p>
          <a:r>
            <a:rPr lang="nl-BE" sz="800"/>
            <a:t>Leerlingen-begeleiding</a:t>
          </a:r>
        </a:p>
      </dgm:t>
    </dgm:pt>
    <dgm:pt modelId="{A5126623-1CF3-4C77-98A8-CA90B22F85BA}" type="parTrans" cxnId="{D2A1C635-FF1F-4947-B4DF-6B3F5A2577E2}">
      <dgm:prSet/>
      <dgm:spPr/>
      <dgm:t>
        <a:bodyPr/>
        <a:lstStyle/>
        <a:p>
          <a:endParaRPr lang="nl-BE" sz="800"/>
        </a:p>
      </dgm:t>
    </dgm:pt>
    <dgm:pt modelId="{3ECFC1B0-2EAD-4865-B14F-8F0D818E435E}" type="sibTrans" cxnId="{D2A1C635-FF1F-4947-B4DF-6B3F5A2577E2}">
      <dgm:prSet/>
      <dgm:spPr/>
      <dgm:t>
        <a:bodyPr/>
        <a:lstStyle/>
        <a:p>
          <a:endParaRPr lang="nl-BE" sz="800"/>
        </a:p>
      </dgm:t>
    </dgm:pt>
    <dgm:pt modelId="{A6C0689D-B45A-4E22-9DC2-9E6F3D3075FC}">
      <dgm:prSet custT="1"/>
      <dgm:spPr/>
      <dgm:t>
        <a:bodyPr/>
        <a:lstStyle/>
        <a:p>
          <a:r>
            <a:rPr lang="nl-BE" sz="800"/>
            <a:t>Kine</a:t>
          </a:r>
        </a:p>
      </dgm:t>
    </dgm:pt>
    <dgm:pt modelId="{34E0465D-8286-4F2D-85E1-025EADA1A87F}" type="parTrans" cxnId="{FC87613E-B69F-4584-81DD-A7395B7D77FE}">
      <dgm:prSet/>
      <dgm:spPr/>
      <dgm:t>
        <a:bodyPr/>
        <a:lstStyle/>
        <a:p>
          <a:endParaRPr lang="nl-BE" sz="800"/>
        </a:p>
      </dgm:t>
    </dgm:pt>
    <dgm:pt modelId="{A2F87AF3-EBBE-4F02-82B8-EAF963DAE35A}" type="sibTrans" cxnId="{FC87613E-B69F-4584-81DD-A7395B7D77FE}">
      <dgm:prSet/>
      <dgm:spPr/>
      <dgm:t>
        <a:bodyPr/>
        <a:lstStyle/>
        <a:p>
          <a:endParaRPr lang="nl-BE" sz="800"/>
        </a:p>
      </dgm:t>
    </dgm:pt>
    <dgm:pt modelId="{34A3340E-B792-42F5-940B-7D433F2F53A1}">
      <dgm:prSet custT="1"/>
      <dgm:spPr/>
      <dgm:t>
        <a:bodyPr/>
        <a:lstStyle/>
        <a:p>
          <a:r>
            <a:rPr lang="nl-BE" sz="800"/>
            <a:t>Leer-krachten</a:t>
          </a:r>
        </a:p>
      </dgm:t>
    </dgm:pt>
    <dgm:pt modelId="{5570665F-E00D-4445-89DC-3B0252C74D5D}" type="parTrans" cxnId="{410DD8A1-22CD-4352-B0E7-0C7D3C43567F}">
      <dgm:prSet/>
      <dgm:spPr/>
      <dgm:t>
        <a:bodyPr/>
        <a:lstStyle/>
        <a:p>
          <a:endParaRPr lang="nl-BE" sz="800"/>
        </a:p>
      </dgm:t>
    </dgm:pt>
    <dgm:pt modelId="{48EC972B-F4B1-460C-B4EF-BDD7D5BBEC71}" type="sibTrans" cxnId="{410DD8A1-22CD-4352-B0E7-0C7D3C43567F}">
      <dgm:prSet/>
      <dgm:spPr/>
      <dgm:t>
        <a:bodyPr/>
        <a:lstStyle/>
        <a:p>
          <a:endParaRPr lang="nl-BE" sz="800"/>
        </a:p>
      </dgm:t>
    </dgm:pt>
    <dgm:pt modelId="{EB50D6F4-71E7-48A1-A6CF-B219DF7AAA55}">
      <dgm:prSet custT="1"/>
      <dgm:spPr/>
      <dgm:t>
        <a:bodyPr/>
        <a:lstStyle/>
        <a:p>
          <a:r>
            <a:rPr lang="nl-BE" sz="800"/>
            <a:t>Onderhoudspersoneel</a:t>
          </a:r>
        </a:p>
      </dgm:t>
    </dgm:pt>
    <dgm:pt modelId="{514B03E6-AFFD-4F6B-95A9-83CC2A614625}" type="parTrans" cxnId="{A8028496-F4DC-4337-84DB-EACDEF17A993}">
      <dgm:prSet/>
      <dgm:spPr/>
      <dgm:t>
        <a:bodyPr/>
        <a:lstStyle/>
        <a:p>
          <a:endParaRPr lang="nl-BE" sz="800"/>
        </a:p>
      </dgm:t>
    </dgm:pt>
    <dgm:pt modelId="{65CCF7AD-3572-4705-915C-891129D91FD4}" type="sibTrans" cxnId="{A8028496-F4DC-4337-84DB-EACDEF17A993}">
      <dgm:prSet/>
      <dgm:spPr/>
      <dgm:t>
        <a:bodyPr/>
        <a:lstStyle/>
        <a:p>
          <a:endParaRPr lang="nl-BE" sz="800"/>
        </a:p>
      </dgm:t>
    </dgm:pt>
    <dgm:pt modelId="{E5E56812-6EFA-4708-A7B3-AB68961E3E57}">
      <dgm:prSet custT="1"/>
      <dgm:spPr/>
      <dgm:t>
        <a:bodyPr/>
        <a:lstStyle/>
        <a:p>
          <a:r>
            <a:rPr lang="nl-BE" sz="800"/>
            <a:t>Secretariaat</a:t>
          </a:r>
        </a:p>
      </dgm:t>
    </dgm:pt>
    <dgm:pt modelId="{6F83F6BA-492A-44D7-A4B4-5D1CBFADE415}" type="parTrans" cxnId="{FCF74A1D-700A-4A48-973C-1E20A2DFE479}">
      <dgm:prSet/>
      <dgm:spPr/>
      <dgm:t>
        <a:bodyPr/>
        <a:lstStyle/>
        <a:p>
          <a:endParaRPr lang="nl-BE" sz="800"/>
        </a:p>
      </dgm:t>
    </dgm:pt>
    <dgm:pt modelId="{9FDDFA62-5402-4FDF-9DD6-6C1E61A5DBC5}" type="sibTrans" cxnId="{FCF74A1D-700A-4A48-973C-1E20A2DFE479}">
      <dgm:prSet/>
      <dgm:spPr/>
      <dgm:t>
        <a:bodyPr/>
        <a:lstStyle/>
        <a:p>
          <a:endParaRPr lang="nl-BE" sz="800"/>
        </a:p>
      </dgm:t>
    </dgm:pt>
    <dgm:pt modelId="{1754B0DB-F906-41A7-9964-3A220EA8D0B2}" type="pres">
      <dgm:prSet presAssocID="{6F2A39F2-82C3-40BC-9344-6642703DE02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E14C0B-6871-4BB6-A7CC-E443A3AE4E22}" type="pres">
      <dgm:prSet presAssocID="{D912AF21-D325-441B-97F9-81415960E182}" presName="centerShape" presStyleLbl="node0" presStyleIdx="0" presStyleCnt="1"/>
      <dgm:spPr/>
    </dgm:pt>
    <dgm:pt modelId="{BAFED936-B118-48CD-9FF5-AED524F6B4C6}" type="pres">
      <dgm:prSet presAssocID="{CBDA14EB-3DDC-4B71-AC07-39D1E3A6DF09}" presName="node" presStyleLbl="node1" presStyleIdx="0" presStyleCnt="12">
        <dgm:presLayoutVars>
          <dgm:bulletEnabled val="1"/>
        </dgm:presLayoutVars>
      </dgm:prSet>
      <dgm:spPr/>
    </dgm:pt>
    <dgm:pt modelId="{F9E35587-7972-4545-943B-F68EDE44AB4C}" type="pres">
      <dgm:prSet presAssocID="{CBDA14EB-3DDC-4B71-AC07-39D1E3A6DF09}" presName="dummy" presStyleCnt="0"/>
      <dgm:spPr/>
    </dgm:pt>
    <dgm:pt modelId="{9221BDBC-462D-4D10-BDC4-B46CB3656F44}" type="pres">
      <dgm:prSet presAssocID="{9C2EA65B-601A-4DC6-BEDA-B5B5F00C2DF3}" presName="sibTrans" presStyleLbl="sibTrans2D1" presStyleIdx="0" presStyleCnt="12"/>
      <dgm:spPr/>
    </dgm:pt>
    <dgm:pt modelId="{B43A3D94-A991-43B6-94A3-0CAB996297F8}" type="pres">
      <dgm:prSet presAssocID="{4F4AC205-44B2-4A0E-A2EF-406E39B6502A}" presName="node" presStyleLbl="node1" presStyleIdx="1" presStyleCnt="12">
        <dgm:presLayoutVars>
          <dgm:bulletEnabled val="1"/>
        </dgm:presLayoutVars>
      </dgm:prSet>
      <dgm:spPr/>
    </dgm:pt>
    <dgm:pt modelId="{791F559D-2E38-41F3-BFF7-C7590DBD343A}" type="pres">
      <dgm:prSet presAssocID="{4F4AC205-44B2-4A0E-A2EF-406E39B6502A}" presName="dummy" presStyleCnt="0"/>
      <dgm:spPr/>
    </dgm:pt>
    <dgm:pt modelId="{12786481-7330-4CA0-8483-8063EFA4D051}" type="pres">
      <dgm:prSet presAssocID="{0DAB3052-C8F4-4F38-A957-F06D2E0D3555}" presName="sibTrans" presStyleLbl="sibTrans2D1" presStyleIdx="1" presStyleCnt="12"/>
      <dgm:spPr/>
    </dgm:pt>
    <dgm:pt modelId="{8792A118-B6EC-4124-B992-2CEE2771CD1B}" type="pres">
      <dgm:prSet presAssocID="{BA0D6947-9B2C-4603-BC2D-F6EC1558A55A}" presName="node" presStyleLbl="node1" presStyleIdx="2" presStyleCnt="12">
        <dgm:presLayoutVars>
          <dgm:bulletEnabled val="1"/>
        </dgm:presLayoutVars>
      </dgm:prSet>
      <dgm:spPr/>
    </dgm:pt>
    <dgm:pt modelId="{9F320AD2-1CE8-4F91-8459-5059B2B6FD89}" type="pres">
      <dgm:prSet presAssocID="{BA0D6947-9B2C-4603-BC2D-F6EC1558A55A}" presName="dummy" presStyleCnt="0"/>
      <dgm:spPr/>
    </dgm:pt>
    <dgm:pt modelId="{DEB9DD4F-F071-48C7-B04B-093AD36A429E}" type="pres">
      <dgm:prSet presAssocID="{94267FBA-6F75-4FE7-9A58-3105B37DB36B}" presName="sibTrans" presStyleLbl="sibTrans2D1" presStyleIdx="2" presStyleCnt="12"/>
      <dgm:spPr/>
    </dgm:pt>
    <dgm:pt modelId="{3A3A2AA2-090E-48DC-AECC-3068824D2FCF}" type="pres">
      <dgm:prSet presAssocID="{01FC88AF-7C3F-4CF3-94D5-D7270324AB47}" presName="node" presStyleLbl="node1" presStyleIdx="3" presStyleCnt="12">
        <dgm:presLayoutVars>
          <dgm:bulletEnabled val="1"/>
        </dgm:presLayoutVars>
      </dgm:prSet>
      <dgm:spPr/>
    </dgm:pt>
    <dgm:pt modelId="{61C5130F-4FF3-4E66-A9CE-F54DC0FD04A0}" type="pres">
      <dgm:prSet presAssocID="{01FC88AF-7C3F-4CF3-94D5-D7270324AB47}" presName="dummy" presStyleCnt="0"/>
      <dgm:spPr/>
    </dgm:pt>
    <dgm:pt modelId="{26A448A8-D18A-4860-A183-449FB731531A}" type="pres">
      <dgm:prSet presAssocID="{E7B32E7B-57F9-40AA-BD2A-84F577728AD7}" presName="sibTrans" presStyleLbl="sibTrans2D1" presStyleIdx="3" presStyleCnt="12"/>
      <dgm:spPr/>
    </dgm:pt>
    <dgm:pt modelId="{95F95336-BF24-413C-B1D3-7061A8E7E8D0}" type="pres">
      <dgm:prSet presAssocID="{91814DCD-2020-48AD-BCA9-0E4D731D9EE3}" presName="node" presStyleLbl="node1" presStyleIdx="4" presStyleCnt="12">
        <dgm:presLayoutVars>
          <dgm:bulletEnabled val="1"/>
        </dgm:presLayoutVars>
      </dgm:prSet>
      <dgm:spPr/>
    </dgm:pt>
    <dgm:pt modelId="{C11BA956-D28A-4BB3-BA9E-D644FC6BD5DD}" type="pres">
      <dgm:prSet presAssocID="{91814DCD-2020-48AD-BCA9-0E4D731D9EE3}" presName="dummy" presStyleCnt="0"/>
      <dgm:spPr/>
    </dgm:pt>
    <dgm:pt modelId="{B3552B1A-56A3-4933-B742-F2DE36FB6D7A}" type="pres">
      <dgm:prSet presAssocID="{3ECFC1B0-2EAD-4865-B14F-8F0D818E435E}" presName="sibTrans" presStyleLbl="sibTrans2D1" presStyleIdx="4" presStyleCnt="12"/>
      <dgm:spPr/>
    </dgm:pt>
    <dgm:pt modelId="{2CFD4F73-745B-45DF-9062-2409E4C5F92E}" type="pres">
      <dgm:prSet presAssocID="{A6C0689D-B45A-4E22-9DC2-9E6F3D3075FC}" presName="node" presStyleLbl="node1" presStyleIdx="5" presStyleCnt="12">
        <dgm:presLayoutVars>
          <dgm:bulletEnabled val="1"/>
        </dgm:presLayoutVars>
      </dgm:prSet>
      <dgm:spPr/>
    </dgm:pt>
    <dgm:pt modelId="{E034A30E-6615-47E9-8833-C7668C3A5D0C}" type="pres">
      <dgm:prSet presAssocID="{A6C0689D-B45A-4E22-9DC2-9E6F3D3075FC}" presName="dummy" presStyleCnt="0"/>
      <dgm:spPr/>
    </dgm:pt>
    <dgm:pt modelId="{B4C33E1B-495B-47DE-A456-2ED1E9B95869}" type="pres">
      <dgm:prSet presAssocID="{A2F87AF3-EBBE-4F02-82B8-EAF963DAE35A}" presName="sibTrans" presStyleLbl="sibTrans2D1" presStyleIdx="5" presStyleCnt="12"/>
      <dgm:spPr/>
    </dgm:pt>
    <dgm:pt modelId="{3C37E100-3F8A-4170-9E1F-3FFF08BE20AA}" type="pres">
      <dgm:prSet presAssocID="{AE005A48-9791-40F5-8D07-B124080D54C7}" presName="node" presStyleLbl="node1" presStyleIdx="6" presStyleCnt="12">
        <dgm:presLayoutVars>
          <dgm:bulletEnabled val="1"/>
        </dgm:presLayoutVars>
      </dgm:prSet>
      <dgm:spPr/>
    </dgm:pt>
    <dgm:pt modelId="{EA47ED6A-60D3-40E5-A052-5C5FB23F74B9}" type="pres">
      <dgm:prSet presAssocID="{AE005A48-9791-40F5-8D07-B124080D54C7}" presName="dummy" presStyleCnt="0"/>
      <dgm:spPr/>
    </dgm:pt>
    <dgm:pt modelId="{149C3FC8-16C7-4769-A078-4573FEF84C61}" type="pres">
      <dgm:prSet presAssocID="{A8BA14FC-400C-431A-B7F4-F70E17FDE438}" presName="sibTrans" presStyleLbl="sibTrans2D1" presStyleIdx="6" presStyleCnt="12"/>
      <dgm:spPr/>
    </dgm:pt>
    <dgm:pt modelId="{5E0C7C9E-6D4A-4BA5-876E-E020837815D2}" type="pres">
      <dgm:prSet presAssocID="{F84A87F5-6DE0-4DD9-9902-848205996267}" presName="node" presStyleLbl="node1" presStyleIdx="7" presStyleCnt="12">
        <dgm:presLayoutVars>
          <dgm:bulletEnabled val="1"/>
        </dgm:presLayoutVars>
      </dgm:prSet>
      <dgm:spPr/>
    </dgm:pt>
    <dgm:pt modelId="{4B76419B-33A0-4B5D-B495-946EC126062C}" type="pres">
      <dgm:prSet presAssocID="{F84A87F5-6DE0-4DD9-9902-848205996267}" presName="dummy" presStyleCnt="0"/>
      <dgm:spPr/>
    </dgm:pt>
    <dgm:pt modelId="{29BEB9D4-A469-411E-901E-FC6DA0FEDE7E}" type="pres">
      <dgm:prSet presAssocID="{FEE64C34-CE38-4EFE-86E9-09DBDC0B0ABD}" presName="sibTrans" presStyleLbl="sibTrans2D1" presStyleIdx="7" presStyleCnt="12"/>
      <dgm:spPr/>
    </dgm:pt>
    <dgm:pt modelId="{20751482-3FCD-460A-97D8-D9DC1579CA9E}" type="pres">
      <dgm:prSet presAssocID="{B712253B-C20E-48E1-A641-3736142C3750}" presName="node" presStyleLbl="node1" presStyleIdx="8" presStyleCnt="12" custScaleX="103893">
        <dgm:presLayoutVars>
          <dgm:bulletEnabled val="1"/>
        </dgm:presLayoutVars>
      </dgm:prSet>
      <dgm:spPr/>
    </dgm:pt>
    <dgm:pt modelId="{3B0F05FC-996A-4DD2-8A29-D47E694233D7}" type="pres">
      <dgm:prSet presAssocID="{B712253B-C20E-48E1-A641-3736142C3750}" presName="dummy" presStyleCnt="0"/>
      <dgm:spPr/>
    </dgm:pt>
    <dgm:pt modelId="{31927EB9-242B-4EEB-92F9-176CA4A01F97}" type="pres">
      <dgm:prSet presAssocID="{F88D133E-FF54-46C4-A7D2-B4A4BC11AD31}" presName="sibTrans" presStyleLbl="sibTrans2D1" presStyleIdx="8" presStyleCnt="12"/>
      <dgm:spPr/>
    </dgm:pt>
    <dgm:pt modelId="{9854F866-5A85-4E92-9E2B-BD45166CD88B}" type="pres">
      <dgm:prSet presAssocID="{EB50D6F4-71E7-48A1-A6CF-B219DF7AAA55}" presName="node" presStyleLbl="node1" presStyleIdx="9" presStyleCnt="12">
        <dgm:presLayoutVars>
          <dgm:bulletEnabled val="1"/>
        </dgm:presLayoutVars>
      </dgm:prSet>
      <dgm:spPr/>
    </dgm:pt>
    <dgm:pt modelId="{94A7CFC5-DD21-4543-99C1-316C910A4A89}" type="pres">
      <dgm:prSet presAssocID="{EB50D6F4-71E7-48A1-A6CF-B219DF7AAA55}" presName="dummy" presStyleCnt="0"/>
      <dgm:spPr/>
    </dgm:pt>
    <dgm:pt modelId="{AB6F720B-9D26-45AD-A4E9-6018D4E050E5}" type="pres">
      <dgm:prSet presAssocID="{65CCF7AD-3572-4705-915C-891129D91FD4}" presName="sibTrans" presStyleLbl="sibTrans2D1" presStyleIdx="9" presStyleCnt="12"/>
      <dgm:spPr/>
    </dgm:pt>
    <dgm:pt modelId="{EF00990D-561C-43C1-A369-8AA4D75B88F1}" type="pres">
      <dgm:prSet presAssocID="{E5E56812-6EFA-4708-A7B3-AB68961E3E57}" presName="node" presStyleLbl="node1" presStyleIdx="10" presStyleCnt="12">
        <dgm:presLayoutVars>
          <dgm:bulletEnabled val="1"/>
        </dgm:presLayoutVars>
      </dgm:prSet>
      <dgm:spPr/>
    </dgm:pt>
    <dgm:pt modelId="{35EB24B9-4D32-4632-BD90-B1F1B1ABD3D8}" type="pres">
      <dgm:prSet presAssocID="{E5E56812-6EFA-4708-A7B3-AB68961E3E57}" presName="dummy" presStyleCnt="0"/>
      <dgm:spPr/>
    </dgm:pt>
    <dgm:pt modelId="{7D895643-96C3-4719-B971-61D934D11223}" type="pres">
      <dgm:prSet presAssocID="{9FDDFA62-5402-4FDF-9DD6-6C1E61A5DBC5}" presName="sibTrans" presStyleLbl="sibTrans2D1" presStyleIdx="10" presStyleCnt="12"/>
      <dgm:spPr/>
    </dgm:pt>
    <dgm:pt modelId="{F2F9040D-ED9B-4475-B166-1DB27211990A}" type="pres">
      <dgm:prSet presAssocID="{34A3340E-B792-42F5-940B-7D433F2F53A1}" presName="node" presStyleLbl="node1" presStyleIdx="11" presStyleCnt="12">
        <dgm:presLayoutVars>
          <dgm:bulletEnabled val="1"/>
        </dgm:presLayoutVars>
      </dgm:prSet>
      <dgm:spPr/>
    </dgm:pt>
    <dgm:pt modelId="{665813C5-1CDF-4B51-83E7-6E29F85B6ED9}" type="pres">
      <dgm:prSet presAssocID="{34A3340E-B792-42F5-940B-7D433F2F53A1}" presName="dummy" presStyleCnt="0"/>
      <dgm:spPr/>
    </dgm:pt>
    <dgm:pt modelId="{B272D259-20DF-441B-8238-91E0F8913ADA}" type="pres">
      <dgm:prSet presAssocID="{48EC972B-F4B1-460C-B4EF-BDD7D5BBEC71}" presName="sibTrans" presStyleLbl="sibTrans2D1" presStyleIdx="11" presStyleCnt="12"/>
      <dgm:spPr/>
    </dgm:pt>
  </dgm:ptLst>
  <dgm:cxnLst>
    <dgm:cxn modelId="{2D8C5F16-71F4-4B44-9B38-302EC35303D4}" type="presOf" srcId="{9FDDFA62-5402-4FDF-9DD6-6C1E61A5DBC5}" destId="{7D895643-96C3-4719-B971-61D934D11223}" srcOrd="0" destOrd="0" presId="urn:microsoft.com/office/officeart/2005/8/layout/radial6"/>
    <dgm:cxn modelId="{FCF74A1D-700A-4A48-973C-1E20A2DFE479}" srcId="{D912AF21-D325-441B-97F9-81415960E182}" destId="{E5E56812-6EFA-4708-A7B3-AB68961E3E57}" srcOrd="10" destOrd="0" parTransId="{6F83F6BA-492A-44D7-A4B4-5D1CBFADE415}" sibTransId="{9FDDFA62-5402-4FDF-9DD6-6C1E61A5DBC5}"/>
    <dgm:cxn modelId="{124BF51F-6C40-4DA6-9CB5-A4156F6F80FD}" srcId="{D912AF21-D325-441B-97F9-81415960E182}" destId="{01FC88AF-7C3F-4CF3-94D5-D7270324AB47}" srcOrd="3" destOrd="0" parTransId="{D0E929DD-62D6-41F1-ACD3-A9EC9ED8020A}" sibTransId="{E7B32E7B-57F9-40AA-BD2A-84F577728AD7}"/>
    <dgm:cxn modelId="{46AC8A25-BEC4-4975-9536-8901A316062A}" type="presOf" srcId="{34A3340E-B792-42F5-940B-7D433F2F53A1}" destId="{F2F9040D-ED9B-4475-B166-1DB27211990A}" srcOrd="0" destOrd="0" presId="urn:microsoft.com/office/officeart/2005/8/layout/radial6"/>
    <dgm:cxn modelId="{D2A1C635-FF1F-4947-B4DF-6B3F5A2577E2}" srcId="{D912AF21-D325-441B-97F9-81415960E182}" destId="{91814DCD-2020-48AD-BCA9-0E4D731D9EE3}" srcOrd="4" destOrd="0" parTransId="{A5126623-1CF3-4C77-98A8-CA90B22F85BA}" sibTransId="{3ECFC1B0-2EAD-4865-B14F-8F0D818E435E}"/>
    <dgm:cxn modelId="{FC87613E-B69F-4584-81DD-A7395B7D77FE}" srcId="{D912AF21-D325-441B-97F9-81415960E182}" destId="{A6C0689D-B45A-4E22-9DC2-9E6F3D3075FC}" srcOrd="5" destOrd="0" parTransId="{34E0465D-8286-4F2D-85E1-025EADA1A87F}" sibTransId="{A2F87AF3-EBBE-4F02-82B8-EAF963DAE35A}"/>
    <dgm:cxn modelId="{E433924B-2067-4F76-B864-5991EE2F9516}" type="presOf" srcId="{94267FBA-6F75-4FE7-9A58-3105B37DB36B}" destId="{DEB9DD4F-F071-48C7-B04B-093AD36A429E}" srcOrd="0" destOrd="0" presId="urn:microsoft.com/office/officeart/2005/8/layout/radial6"/>
    <dgm:cxn modelId="{4D79C952-08C8-48D1-B58E-58A6A0FE5639}" type="presOf" srcId="{D912AF21-D325-441B-97F9-81415960E182}" destId="{CDE14C0B-6871-4BB6-A7CC-E443A3AE4E22}" srcOrd="0" destOrd="0" presId="urn:microsoft.com/office/officeart/2005/8/layout/radial6"/>
    <dgm:cxn modelId="{8771AC77-0F30-49AB-A672-2AA75511C3BB}" type="presOf" srcId="{3ECFC1B0-2EAD-4865-B14F-8F0D818E435E}" destId="{B3552B1A-56A3-4933-B742-F2DE36FB6D7A}" srcOrd="0" destOrd="0" presId="urn:microsoft.com/office/officeart/2005/8/layout/radial6"/>
    <dgm:cxn modelId="{F3C3FF59-3A4F-438A-8EF3-D2BE2D6A59AA}" type="presOf" srcId="{B712253B-C20E-48E1-A641-3736142C3750}" destId="{20751482-3FCD-460A-97D8-D9DC1579CA9E}" srcOrd="0" destOrd="0" presId="urn:microsoft.com/office/officeart/2005/8/layout/radial6"/>
    <dgm:cxn modelId="{23987A7A-C24F-4825-BD8D-16BFC59FC28A}" type="presOf" srcId="{E7B32E7B-57F9-40AA-BD2A-84F577728AD7}" destId="{26A448A8-D18A-4860-A183-449FB731531A}" srcOrd="0" destOrd="0" presId="urn:microsoft.com/office/officeart/2005/8/layout/radial6"/>
    <dgm:cxn modelId="{3CC9ED7D-6F42-4806-A3EA-06B5CA069286}" type="presOf" srcId="{F84A87F5-6DE0-4DD9-9902-848205996267}" destId="{5E0C7C9E-6D4A-4BA5-876E-E020837815D2}" srcOrd="0" destOrd="0" presId="urn:microsoft.com/office/officeart/2005/8/layout/radial6"/>
    <dgm:cxn modelId="{81710888-02ED-4CD6-A4D9-A61F958C419E}" type="presOf" srcId="{01FC88AF-7C3F-4CF3-94D5-D7270324AB47}" destId="{3A3A2AA2-090E-48DC-AECC-3068824D2FCF}" srcOrd="0" destOrd="0" presId="urn:microsoft.com/office/officeart/2005/8/layout/radial6"/>
    <dgm:cxn modelId="{2E4E4E88-5CFC-403B-BFB7-95609AA39EF9}" type="presOf" srcId="{4F4AC205-44B2-4A0E-A2EF-406E39B6502A}" destId="{B43A3D94-A991-43B6-94A3-0CAB996297F8}" srcOrd="0" destOrd="0" presId="urn:microsoft.com/office/officeart/2005/8/layout/radial6"/>
    <dgm:cxn modelId="{7525FC89-68A6-4906-B0CF-F2D4FAD27CA2}" type="presOf" srcId="{0DAB3052-C8F4-4F38-A957-F06D2E0D3555}" destId="{12786481-7330-4CA0-8483-8063EFA4D051}" srcOrd="0" destOrd="0" presId="urn:microsoft.com/office/officeart/2005/8/layout/radial6"/>
    <dgm:cxn modelId="{5BD5668E-3F18-4346-B9B2-0D73A35F1CFD}" srcId="{6F2A39F2-82C3-40BC-9344-6642703DE02C}" destId="{D912AF21-D325-441B-97F9-81415960E182}" srcOrd="0" destOrd="0" parTransId="{F74FC6FB-6114-4BB6-A38D-D888AE372EB5}" sibTransId="{E4F458AE-51EA-4098-90B0-4F008EC65E84}"/>
    <dgm:cxn modelId="{E1D76C92-EDC1-40F2-903D-FD7F0C3F177C}" srcId="{D912AF21-D325-441B-97F9-81415960E182}" destId="{B712253B-C20E-48E1-A641-3736142C3750}" srcOrd="8" destOrd="0" parTransId="{93AB2B14-DFC7-4DDE-944F-B2ED15A05667}" sibTransId="{F88D133E-FF54-46C4-A7D2-B4A4BC11AD31}"/>
    <dgm:cxn modelId="{A8028496-F4DC-4337-84DB-EACDEF17A993}" srcId="{D912AF21-D325-441B-97F9-81415960E182}" destId="{EB50D6F4-71E7-48A1-A6CF-B219DF7AAA55}" srcOrd="9" destOrd="0" parTransId="{514B03E6-AFFD-4F6B-95A9-83CC2A614625}" sibTransId="{65CCF7AD-3572-4705-915C-891129D91FD4}"/>
    <dgm:cxn modelId="{4BDE279B-1435-4494-90DA-F3527A5018E0}" type="presOf" srcId="{A8BA14FC-400C-431A-B7F4-F70E17FDE438}" destId="{149C3FC8-16C7-4769-A078-4573FEF84C61}" srcOrd="0" destOrd="0" presId="urn:microsoft.com/office/officeart/2005/8/layout/radial6"/>
    <dgm:cxn modelId="{410DD8A1-22CD-4352-B0E7-0C7D3C43567F}" srcId="{D912AF21-D325-441B-97F9-81415960E182}" destId="{34A3340E-B792-42F5-940B-7D433F2F53A1}" srcOrd="11" destOrd="0" parTransId="{5570665F-E00D-4445-89DC-3B0252C74D5D}" sibTransId="{48EC972B-F4B1-460C-B4EF-BDD7D5BBEC71}"/>
    <dgm:cxn modelId="{DED76FA6-6488-4894-A2A2-B4F7B894196B}" type="presOf" srcId="{AE005A48-9791-40F5-8D07-B124080D54C7}" destId="{3C37E100-3F8A-4170-9E1F-3FFF08BE20AA}" srcOrd="0" destOrd="0" presId="urn:microsoft.com/office/officeart/2005/8/layout/radial6"/>
    <dgm:cxn modelId="{501E07AC-F1C5-4D69-BB3E-3BB6970C3B5D}" type="presOf" srcId="{F88D133E-FF54-46C4-A7D2-B4A4BC11AD31}" destId="{31927EB9-242B-4EEB-92F9-176CA4A01F97}" srcOrd="0" destOrd="0" presId="urn:microsoft.com/office/officeart/2005/8/layout/radial6"/>
    <dgm:cxn modelId="{7C6B31AD-F7FE-4147-B414-3833AD7927F4}" srcId="{D912AF21-D325-441B-97F9-81415960E182}" destId="{BA0D6947-9B2C-4603-BC2D-F6EC1558A55A}" srcOrd="2" destOrd="0" parTransId="{F50F6945-7C55-4D0E-B678-1D790B1BBADC}" sibTransId="{94267FBA-6F75-4FE7-9A58-3105B37DB36B}"/>
    <dgm:cxn modelId="{D76E96AE-C52C-4356-A248-1F05321E4F78}" type="presOf" srcId="{65CCF7AD-3572-4705-915C-891129D91FD4}" destId="{AB6F720B-9D26-45AD-A4E9-6018D4E050E5}" srcOrd="0" destOrd="0" presId="urn:microsoft.com/office/officeart/2005/8/layout/radial6"/>
    <dgm:cxn modelId="{5FC742B9-B160-4C53-9DEC-06AC87F78EDC}" srcId="{D912AF21-D325-441B-97F9-81415960E182}" destId="{AE005A48-9791-40F5-8D07-B124080D54C7}" srcOrd="6" destOrd="0" parTransId="{2A5E5167-5369-439E-AFBA-08D2E925A247}" sibTransId="{A8BA14FC-400C-431A-B7F4-F70E17FDE438}"/>
    <dgm:cxn modelId="{7B83EDBE-901E-4927-95EB-8C752DE08004}" type="presOf" srcId="{48EC972B-F4B1-460C-B4EF-BDD7D5BBEC71}" destId="{B272D259-20DF-441B-8238-91E0F8913ADA}" srcOrd="0" destOrd="0" presId="urn:microsoft.com/office/officeart/2005/8/layout/radial6"/>
    <dgm:cxn modelId="{ED3A4ABF-13E6-4A43-926A-5623C83A0768}" type="presOf" srcId="{BA0D6947-9B2C-4603-BC2D-F6EC1558A55A}" destId="{8792A118-B6EC-4124-B992-2CEE2771CD1B}" srcOrd="0" destOrd="0" presId="urn:microsoft.com/office/officeart/2005/8/layout/radial6"/>
    <dgm:cxn modelId="{676584BF-D4A1-42F2-B448-7CAF3DDC6166}" type="presOf" srcId="{FEE64C34-CE38-4EFE-86E9-09DBDC0B0ABD}" destId="{29BEB9D4-A469-411E-901E-FC6DA0FEDE7E}" srcOrd="0" destOrd="0" presId="urn:microsoft.com/office/officeart/2005/8/layout/radial6"/>
    <dgm:cxn modelId="{F4280FD0-7BB4-4F0B-A6B2-A37E047390C9}" type="presOf" srcId="{A6C0689D-B45A-4E22-9DC2-9E6F3D3075FC}" destId="{2CFD4F73-745B-45DF-9062-2409E4C5F92E}" srcOrd="0" destOrd="0" presId="urn:microsoft.com/office/officeart/2005/8/layout/radial6"/>
    <dgm:cxn modelId="{ADB12ED2-E8B7-44B4-8725-B97923E25524}" type="presOf" srcId="{91814DCD-2020-48AD-BCA9-0E4D731D9EE3}" destId="{95F95336-BF24-413C-B1D3-7061A8E7E8D0}" srcOrd="0" destOrd="0" presId="urn:microsoft.com/office/officeart/2005/8/layout/radial6"/>
    <dgm:cxn modelId="{4F055BDC-54BF-4CF8-903B-01BA164109D9}" type="presOf" srcId="{6F2A39F2-82C3-40BC-9344-6642703DE02C}" destId="{1754B0DB-F906-41A7-9964-3A220EA8D0B2}" srcOrd="0" destOrd="0" presId="urn:microsoft.com/office/officeart/2005/8/layout/radial6"/>
    <dgm:cxn modelId="{4A1813DD-477F-436C-B466-B99B1854D712}" type="presOf" srcId="{EB50D6F4-71E7-48A1-A6CF-B219DF7AAA55}" destId="{9854F866-5A85-4E92-9E2B-BD45166CD88B}" srcOrd="0" destOrd="0" presId="urn:microsoft.com/office/officeart/2005/8/layout/radial6"/>
    <dgm:cxn modelId="{8C7489DD-8E48-4482-8774-E582CC973641}" type="presOf" srcId="{9C2EA65B-601A-4DC6-BEDA-B5B5F00C2DF3}" destId="{9221BDBC-462D-4D10-BDC4-B46CB3656F44}" srcOrd="0" destOrd="0" presId="urn:microsoft.com/office/officeart/2005/8/layout/radial6"/>
    <dgm:cxn modelId="{D9CEDDE5-A835-4662-AF8E-3A9D25A3DA96}" type="presOf" srcId="{E5E56812-6EFA-4708-A7B3-AB68961E3E57}" destId="{EF00990D-561C-43C1-A369-8AA4D75B88F1}" srcOrd="0" destOrd="0" presId="urn:microsoft.com/office/officeart/2005/8/layout/radial6"/>
    <dgm:cxn modelId="{3DAC69EE-BD63-466D-B193-D666A203BCB6}" srcId="{D912AF21-D325-441B-97F9-81415960E182}" destId="{CBDA14EB-3DDC-4B71-AC07-39D1E3A6DF09}" srcOrd="0" destOrd="0" parTransId="{2D60C211-77D6-4E27-A8FD-92E49972930D}" sibTransId="{9C2EA65B-601A-4DC6-BEDA-B5B5F00C2DF3}"/>
    <dgm:cxn modelId="{620614F1-97CD-41E2-94B8-B8C24706F316}" srcId="{D912AF21-D325-441B-97F9-81415960E182}" destId="{F84A87F5-6DE0-4DD9-9902-848205996267}" srcOrd="7" destOrd="0" parTransId="{D234C3B4-248B-49C1-9001-0CFAAEB73657}" sibTransId="{FEE64C34-CE38-4EFE-86E9-09DBDC0B0ABD}"/>
    <dgm:cxn modelId="{CAD58AF5-A881-4598-AAED-08573B31F733}" type="presOf" srcId="{CBDA14EB-3DDC-4B71-AC07-39D1E3A6DF09}" destId="{BAFED936-B118-48CD-9FF5-AED524F6B4C6}" srcOrd="0" destOrd="0" presId="urn:microsoft.com/office/officeart/2005/8/layout/radial6"/>
    <dgm:cxn modelId="{B3A0E2F5-4A5B-4C0C-B3AE-79008952AD26}" type="presOf" srcId="{A2F87AF3-EBBE-4F02-82B8-EAF963DAE35A}" destId="{B4C33E1B-495B-47DE-A456-2ED1E9B95869}" srcOrd="0" destOrd="0" presId="urn:microsoft.com/office/officeart/2005/8/layout/radial6"/>
    <dgm:cxn modelId="{E33F1EF9-A50D-48F5-A9D0-6F60A7BE6CA1}" srcId="{D912AF21-D325-441B-97F9-81415960E182}" destId="{4F4AC205-44B2-4A0E-A2EF-406E39B6502A}" srcOrd="1" destOrd="0" parTransId="{7DD2674B-6FA2-46FA-9EC6-ADE10B4687AB}" sibTransId="{0DAB3052-C8F4-4F38-A957-F06D2E0D3555}"/>
    <dgm:cxn modelId="{1298115A-74F5-4127-986C-ECB0E199D88D}" type="presParOf" srcId="{1754B0DB-F906-41A7-9964-3A220EA8D0B2}" destId="{CDE14C0B-6871-4BB6-A7CC-E443A3AE4E22}" srcOrd="0" destOrd="0" presId="urn:microsoft.com/office/officeart/2005/8/layout/radial6"/>
    <dgm:cxn modelId="{F9C637E7-40E5-4AD6-8421-5E5B2D3DD7C6}" type="presParOf" srcId="{1754B0DB-F906-41A7-9964-3A220EA8D0B2}" destId="{BAFED936-B118-48CD-9FF5-AED524F6B4C6}" srcOrd="1" destOrd="0" presId="urn:microsoft.com/office/officeart/2005/8/layout/radial6"/>
    <dgm:cxn modelId="{D3310355-3754-41A0-A1F4-94518033A9A3}" type="presParOf" srcId="{1754B0DB-F906-41A7-9964-3A220EA8D0B2}" destId="{F9E35587-7972-4545-943B-F68EDE44AB4C}" srcOrd="2" destOrd="0" presId="urn:microsoft.com/office/officeart/2005/8/layout/radial6"/>
    <dgm:cxn modelId="{785C402A-17D5-42E2-ACE1-76156F170B88}" type="presParOf" srcId="{1754B0DB-F906-41A7-9964-3A220EA8D0B2}" destId="{9221BDBC-462D-4D10-BDC4-B46CB3656F44}" srcOrd="3" destOrd="0" presId="urn:microsoft.com/office/officeart/2005/8/layout/radial6"/>
    <dgm:cxn modelId="{B1172718-6D5F-4EC8-972F-AACF2BE2DF03}" type="presParOf" srcId="{1754B0DB-F906-41A7-9964-3A220EA8D0B2}" destId="{B43A3D94-A991-43B6-94A3-0CAB996297F8}" srcOrd="4" destOrd="0" presId="urn:microsoft.com/office/officeart/2005/8/layout/radial6"/>
    <dgm:cxn modelId="{52F2A05D-E789-4CC7-A95C-4C4EB48065F8}" type="presParOf" srcId="{1754B0DB-F906-41A7-9964-3A220EA8D0B2}" destId="{791F559D-2E38-41F3-BFF7-C7590DBD343A}" srcOrd="5" destOrd="0" presId="urn:microsoft.com/office/officeart/2005/8/layout/radial6"/>
    <dgm:cxn modelId="{56E4C1CD-5B18-4212-AC14-0C49DEE043DA}" type="presParOf" srcId="{1754B0DB-F906-41A7-9964-3A220EA8D0B2}" destId="{12786481-7330-4CA0-8483-8063EFA4D051}" srcOrd="6" destOrd="0" presId="urn:microsoft.com/office/officeart/2005/8/layout/radial6"/>
    <dgm:cxn modelId="{D34349A8-B6B9-4667-950E-4893C59C7B99}" type="presParOf" srcId="{1754B0DB-F906-41A7-9964-3A220EA8D0B2}" destId="{8792A118-B6EC-4124-B992-2CEE2771CD1B}" srcOrd="7" destOrd="0" presId="urn:microsoft.com/office/officeart/2005/8/layout/radial6"/>
    <dgm:cxn modelId="{0A7481E6-8EB4-4D93-9AC1-6E86385159AF}" type="presParOf" srcId="{1754B0DB-F906-41A7-9964-3A220EA8D0B2}" destId="{9F320AD2-1CE8-4F91-8459-5059B2B6FD89}" srcOrd="8" destOrd="0" presId="urn:microsoft.com/office/officeart/2005/8/layout/radial6"/>
    <dgm:cxn modelId="{BB54C0AA-070E-42DD-BBBF-FDED96E8BFA3}" type="presParOf" srcId="{1754B0DB-F906-41A7-9964-3A220EA8D0B2}" destId="{DEB9DD4F-F071-48C7-B04B-093AD36A429E}" srcOrd="9" destOrd="0" presId="urn:microsoft.com/office/officeart/2005/8/layout/radial6"/>
    <dgm:cxn modelId="{38B0EDDC-ABA9-40A4-A873-448E8A38508C}" type="presParOf" srcId="{1754B0DB-F906-41A7-9964-3A220EA8D0B2}" destId="{3A3A2AA2-090E-48DC-AECC-3068824D2FCF}" srcOrd="10" destOrd="0" presId="urn:microsoft.com/office/officeart/2005/8/layout/radial6"/>
    <dgm:cxn modelId="{63BFED44-12BA-460D-8486-7A8F74AE1A74}" type="presParOf" srcId="{1754B0DB-F906-41A7-9964-3A220EA8D0B2}" destId="{61C5130F-4FF3-4E66-A9CE-F54DC0FD04A0}" srcOrd="11" destOrd="0" presId="urn:microsoft.com/office/officeart/2005/8/layout/radial6"/>
    <dgm:cxn modelId="{7DB96CEF-E82A-4B9D-AF2E-0F115BF3D71C}" type="presParOf" srcId="{1754B0DB-F906-41A7-9964-3A220EA8D0B2}" destId="{26A448A8-D18A-4860-A183-449FB731531A}" srcOrd="12" destOrd="0" presId="urn:microsoft.com/office/officeart/2005/8/layout/radial6"/>
    <dgm:cxn modelId="{B5C49293-8CD7-4E64-8B0B-12EAE01D5A1F}" type="presParOf" srcId="{1754B0DB-F906-41A7-9964-3A220EA8D0B2}" destId="{95F95336-BF24-413C-B1D3-7061A8E7E8D0}" srcOrd="13" destOrd="0" presId="urn:microsoft.com/office/officeart/2005/8/layout/radial6"/>
    <dgm:cxn modelId="{BE628F1A-B540-4FC3-8B5C-00E7139FA69A}" type="presParOf" srcId="{1754B0DB-F906-41A7-9964-3A220EA8D0B2}" destId="{C11BA956-D28A-4BB3-BA9E-D644FC6BD5DD}" srcOrd="14" destOrd="0" presId="urn:microsoft.com/office/officeart/2005/8/layout/radial6"/>
    <dgm:cxn modelId="{04D14B95-FB2F-4D9B-BF28-D0DB514AC5CA}" type="presParOf" srcId="{1754B0DB-F906-41A7-9964-3A220EA8D0B2}" destId="{B3552B1A-56A3-4933-B742-F2DE36FB6D7A}" srcOrd="15" destOrd="0" presId="urn:microsoft.com/office/officeart/2005/8/layout/radial6"/>
    <dgm:cxn modelId="{9698A04A-B31F-474B-B974-DB912F83C291}" type="presParOf" srcId="{1754B0DB-F906-41A7-9964-3A220EA8D0B2}" destId="{2CFD4F73-745B-45DF-9062-2409E4C5F92E}" srcOrd="16" destOrd="0" presId="urn:microsoft.com/office/officeart/2005/8/layout/radial6"/>
    <dgm:cxn modelId="{271E1CD5-618C-4ED1-BE7B-014E050CEF0E}" type="presParOf" srcId="{1754B0DB-F906-41A7-9964-3A220EA8D0B2}" destId="{E034A30E-6615-47E9-8833-C7668C3A5D0C}" srcOrd="17" destOrd="0" presId="urn:microsoft.com/office/officeart/2005/8/layout/radial6"/>
    <dgm:cxn modelId="{14E0A1A8-282E-4663-B233-EC6F89291973}" type="presParOf" srcId="{1754B0DB-F906-41A7-9964-3A220EA8D0B2}" destId="{B4C33E1B-495B-47DE-A456-2ED1E9B95869}" srcOrd="18" destOrd="0" presId="urn:microsoft.com/office/officeart/2005/8/layout/radial6"/>
    <dgm:cxn modelId="{8CC60ABD-4013-44A5-B48D-AD1BB4295E4B}" type="presParOf" srcId="{1754B0DB-F906-41A7-9964-3A220EA8D0B2}" destId="{3C37E100-3F8A-4170-9E1F-3FFF08BE20AA}" srcOrd="19" destOrd="0" presId="urn:microsoft.com/office/officeart/2005/8/layout/radial6"/>
    <dgm:cxn modelId="{CAF13BC0-C73F-48FA-8470-B879FDB095FD}" type="presParOf" srcId="{1754B0DB-F906-41A7-9964-3A220EA8D0B2}" destId="{EA47ED6A-60D3-40E5-A052-5C5FB23F74B9}" srcOrd="20" destOrd="0" presId="urn:microsoft.com/office/officeart/2005/8/layout/radial6"/>
    <dgm:cxn modelId="{6F3AB34A-D2E6-47B9-9CEB-AEEFD6B6C517}" type="presParOf" srcId="{1754B0DB-F906-41A7-9964-3A220EA8D0B2}" destId="{149C3FC8-16C7-4769-A078-4573FEF84C61}" srcOrd="21" destOrd="0" presId="urn:microsoft.com/office/officeart/2005/8/layout/radial6"/>
    <dgm:cxn modelId="{2EAC7555-968A-4DF7-B11E-100A3443D8AD}" type="presParOf" srcId="{1754B0DB-F906-41A7-9964-3A220EA8D0B2}" destId="{5E0C7C9E-6D4A-4BA5-876E-E020837815D2}" srcOrd="22" destOrd="0" presId="urn:microsoft.com/office/officeart/2005/8/layout/radial6"/>
    <dgm:cxn modelId="{E2A5A22F-A7FB-4880-9B71-AEC83D6D2615}" type="presParOf" srcId="{1754B0DB-F906-41A7-9964-3A220EA8D0B2}" destId="{4B76419B-33A0-4B5D-B495-946EC126062C}" srcOrd="23" destOrd="0" presId="urn:microsoft.com/office/officeart/2005/8/layout/radial6"/>
    <dgm:cxn modelId="{3B02EEB5-EFFD-408E-80BA-D3D9EBDF762E}" type="presParOf" srcId="{1754B0DB-F906-41A7-9964-3A220EA8D0B2}" destId="{29BEB9D4-A469-411E-901E-FC6DA0FEDE7E}" srcOrd="24" destOrd="0" presId="urn:microsoft.com/office/officeart/2005/8/layout/radial6"/>
    <dgm:cxn modelId="{3B856D3A-13C2-42DF-96EC-F57EF0C6E67E}" type="presParOf" srcId="{1754B0DB-F906-41A7-9964-3A220EA8D0B2}" destId="{20751482-3FCD-460A-97D8-D9DC1579CA9E}" srcOrd="25" destOrd="0" presId="urn:microsoft.com/office/officeart/2005/8/layout/radial6"/>
    <dgm:cxn modelId="{205D82B3-1DBC-48F0-97C0-75743C8F5D06}" type="presParOf" srcId="{1754B0DB-F906-41A7-9964-3A220EA8D0B2}" destId="{3B0F05FC-996A-4DD2-8A29-D47E694233D7}" srcOrd="26" destOrd="0" presId="urn:microsoft.com/office/officeart/2005/8/layout/radial6"/>
    <dgm:cxn modelId="{D6128E3F-F0B2-4382-AF5A-2AA8C1E6044D}" type="presParOf" srcId="{1754B0DB-F906-41A7-9964-3A220EA8D0B2}" destId="{31927EB9-242B-4EEB-92F9-176CA4A01F97}" srcOrd="27" destOrd="0" presId="urn:microsoft.com/office/officeart/2005/8/layout/radial6"/>
    <dgm:cxn modelId="{5258F436-90F4-4A45-99EA-954599225B28}" type="presParOf" srcId="{1754B0DB-F906-41A7-9964-3A220EA8D0B2}" destId="{9854F866-5A85-4E92-9E2B-BD45166CD88B}" srcOrd="28" destOrd="0" presId="urn:microsoft.com/office/officeart/2005/8/layout/radial6"/>
    <dgm:cxn modelId="{08F4A830-8BC6-4CE9-8700-E6E858F25310}" type="presParOf" srcId="{1754B0DB-F906-41A7-9964-3A220EA8D0B2}" destId="{94A7CFC5-DD21-4543-99C1-316C910A4A89}" srcOrd="29" destOrd="0" presId="urn:microsoft.com/office/officeart/2005/8/layout/radial6"/>
    <dgm:cxn modelId="{50991668-3C56-4120-8FDA-0110FC96FD87}" type="presParOf" srcId="{1754B0DB-F906-41A7-9964-3A220EA8D0B2}" destId="{AB6F720B-9D26-45AD-A4E9-6018D4E050E5}" srcOrd="30" destOrd="0" presId="urn:microsoft.com/office/officeart/2005/8/layout/radial6"/>
    <dgm:cxn modelId="{2712BA3C-A21A-4D88-965E-EAD7F3131D33}" type="presParOf" srcId="{1754B0DB-F906-41A7-9964-3A220EA8D0B2}" destId="{EF00990D-561C-43C1-A369-8AA4D75B88F1}" srcOrd="31" destOrd="0" presId="urn:microsoft.com/office/officeart/2005/8/layout/radial6"/>
    <dgm:cxn modelId="{D6A1F905-5527-44FB-8F47-64072FE9B5C4}" type="presParOf" srcId="{1754B0DB-F906-41A7-9964-3A220EA8D0B2}" destId="{35EB24B9-4D32-4632-BD90-B1F1B1ABD3D8}" srcOrd="32" destOrd="0" presId="urn:microsoft.com/office/officeart/2005/8/layout/radial6"/>
    <dgm:cxn modelId="{6ECE89A3-6566-41F7-A09C-FA77C36D0956}" type="presParOf" srcId="{1754B0DB-F906-41A7-9964-3A220EA8D0B2}" destId="{7D895643-96C3-4719-B971-61D934D11223}" srcOrd="33" destOrd="0" presId="urn:microsoft.com/office/officeart/2005/8/layout/radial6"/>
    <dgm:cxn modelId="{2D8EBAF6-6EA1-47A6-A413-272D42A6BE7B}" type="presParOf" srcId="{1754B0DB-F906-41A7-9964-3A220EA8D0B2}" destId="{F2F9040D-ED9B-4475-B166-1DB27211990A}" srcOrd="34" destOrd="0" presId="urn:microsoft.com/office/officeart/2005/8/layout/radial6"/>
    <dgm:cxn modelId="{0E6CCB07-1A9B-4C78-81D9-F2413588E96B}" type="presParOf" srcId="{1754B0DB-F906-41A7-9964-3A220EA8D0B2}" destId="{665813C5-1CDF-4B51-83E7-6E29F85B6ED9}" srcOrd="35" destOrd="0" presId="urn:microsoft.com/office/officeart/2005/8/layout/radial6"/>
    <dgm:cxn modelId="{FC034A78-7BCA-4476-8233-9021CA2963C8}" type="presParOf" srcId="{1754B0DB-F906-41A7-9964-3A220EA8D0B2}" destId="{B272D259-20DF-441B-8238-91E0F8913ADA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F3531-A82C-4D6A-A3B7-3D5E3F2FC8B1}">
      <dsp:nvSpPr>
        <dsp:cNvPr id="0" name=""/>
        <dsp:cNvSpPr/>
      </dsp:nvSpPr>
      <dsp:spPr>
        <a:xfrm>
          <a:off x="3018" y="1526846"/>
          <a:ext cx="2639385" cy="263938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254" tIns="35560" rIns="145254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>
              <a:latin typeface="Arial"/>
            </a:rPr>
            <a:t>Traject</a:t>
          </a:r>
          <a:r>
            <a:rPr lang="en-US" sz="2800" kern="1200">
              <a:latin typeface="Arial"/>
            </a:rPr>
            <a:t> op </a:t>
          </a:r>
          <a:r>
            <a:rPr lang="en-US" sz="2800" kern="1200" err="1">
              <a:latin typeface="Arial"/>
            </a:rPr>
            <a:t>maat</a:t>
          </a:r>
          <a:endParaRPr lang="en-US" sz="2800" kern="1200" err="1"/>
        </a:p>
      </dsp:txBody>
      <dsp:txXfrm>
        <a:off x="389547" y="1913375"/>
        <a:ext cx="1866327" cy="1866327"/>
      </dsp:txXfrm>
    </dsp:sp>
    <dsp:sp modelId="{A7B2E2AE-30EF-4A7F-AD4A-55C2F456DE87}">
      <dsp:nvSpPr>
        <dsp:cNvPr id="0" name=""/>
        <dsp:cNvSpPr/>
      </dsp:nvSpPr>
      <dsp:spPr>
        <a:xfrm>
          <a:off x="2114526" y="1526846"/>
          <a:ext cx="2639385" cy="263938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254" tIns="35560" rIns="145254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>
              <a:latin typeface="Arial"/>
            </a:rPr>
            <a:t>Graag</a:t>
          </a:r>
          <a:r>
            <a:rPr lang="en-US" sz="2800" kern="1200">
              <a:latin typeface="Arial"/>
            </a:rPr>
            <a:t> </a:t>
          </a:r>
          <a:r>
            <a:rPr lang="en-US" sz="2800" kern="1200" err="1">
              <a:latin typeface="Arial"/>
            </a:rPr>
            <a:t>naar</a:t>
          </a:r>
          <a:r>
            <a:rPr lang="en-US" sz="2800" kern="1200">
              <a:latin typeface="Arial"/>
            </a:rPr>
            <a:t> school </a:t>
          </a:r>
          <a:r>
            <a:rPr lang="en-US" sz="2800" kern="1200" err="1">
              <a:latin typeface="Arial"/>
            </a:rPr>
            <a:t>gaan</a:t>
          </a:r>
          <a:endParaRPr lang="en-US" sz="2800" kern="1200" err="1"/>
        </a:p>
      </dsp:txBody>
      <dsp:txXfrm>
        <a:off x="2501055" y="1913375"/>
        <a:ext cx="1866327" cy="1866327"/>
      </dsp:txXfrm>
    </dsp:sp>
    <dsp:sp modelId="{5984D08C-5DF2-4AF1-927E-A7D427FB43D9}">
      <dsp:nvSpPr>
        <dsp:cNvPr id="0" name=""/>
        <dsp:cNvSpPr/>
      </dsp:nvSpPr>
      <dsp:spPr>
        <a:xfrm>
          <a:off x="4226034" y="1526846"/>
          <a:ext cx="2639385" cy="263938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254" tIns="35560" rIns="145254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>
              <a:latin typeface="Arial"/>
            </a:rPr>
            <a:t>Maximale</a:t>
          </a:r>
          <a:r>
            <a:rPr lang="en-US" sz="2800" kern="1200">
              <a:latin typeface="Arial"/>
            </a:rPr>
            <a:t> </a:t>
          </a:r>
          <a:r>
            <a:rPr lang="en-US" sz="2800" kern="1200" err="1">
              <a:latin typeface="Arial"/>
            </a:rPr>
            <a:t>leerwinst</a:t>
          </a:r>
          <a:endParaRPr lang="en-US" sz="2800" kern="1200" err="1"/>
        </a:p>
      </dsp:txBody>
      <dsp:txXfrm>
        <a:off x="4612563" y="1913375"/>
        <a:ext cx="1866327" cy="1866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EFD3B-027C-4A9C-B79A-9AE753B150C7}">
      <dsp:nvSpPr>
        <dsp:cNvPr id="0" name=""/>
        <dsp:cNvSpPr/>
      </dsp:nvSpPr>
      <dsp:spPr>
        <a:xfrm>
          <a:off x="1242" y="1139418"/>
          <a:ext cx="2422597" cy="242259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21590" rIns="133324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700" kern="1200">
              <a:latin typeface="Arial"/>
            </a:rPr>
            <a:t>Omgeving aangepast aan de noden van de leerlingen</a:t>
          </a:r>
          <a:endParaRPr lang="en-US" sz="1700" kern="1200">
            <a:latin typeface="Arial"/>
          </a:endParaRPr>
        </a:p>
      </dsp:txBody>
      <dsp:txXfrm>
        <a:off x="356023" y="1494199"/>
        <a:ext cx="1713035" cy="1713035"/>
      </dsp:txXfrm>
    </dsp:sp>
    <dsp:sp modelId="{02B9EDC0-DE59-47A9-92AE-D5B3A4C08C84}">
      <dsp:nvSpPr>
        <dsp:cNvPr id="0" name=""/>
        <dsp:cNvSpPr/>
      </dsp:nvSpPr>
      <dsp:spPr>
        <a:xfrm>
          <a:off x="1939320" y="1139418"/>
          <a:ext cx="2422597" cy="242259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21590" rIns="133324" bIns="21590" numCol="1" spcCol="1270" anchor="ctr" anchorCtr="0">
          <a:noAutofit/>
        </a:bodyPr>
        <a:lstStyle/>
        <a:p>
          <a:pPr marL="0" lvl="0" indent="0" algn="l" defTabSz="7556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700" kern="1200">
              <a:latin typeface="Arial"/>
            </a:rPr>
            <a:t>Verzorgde infrastructuur</a:t>
          </a:r>
          <a:endParaRPr lang="en-US" sz="1700" kern="1200">
            <a:latin typeface="Arial"/>
          </a:endParaRPr>
        </a:p>
      </dsp:txBody>
      <dsp:txXfrm>
        <a:off x="2294101" y="1494199"/>
        <a:ext cx="1713035" cy="1713035"/>
      </dsp:txXfrm>
    </dsp:sp>
    <dsp:sp modelId="{F9253B05-1C87-4E4D-A207-46681E1CA11A}">
      <dsp:nvSpPr>
        <dsp:cNvPr id="0" name=""/>
        <dsp:cNvSpPr/>
      </dsp:nvSpPr>
      <dsp:spPr>
        <a:xfrm>
          <a:off x="3877399" y="1139418"/>
          <a:ext cx="2422597" cy="242259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21590" rIns="133324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700" kern="1200">
              <a:latin typeface="Arial"/>
            </a:rPr>
            <a:t>School met duidelijkheid en structuur</a:t>
          </a:r>
          <a:endParaRPr lang="en-US" sz="1700" kern="1200">
            <a:latin typeface="Arial"/>
          </a:endParaRPr>
        </a:p>
      </dsp:txBody>
      <dsp:txXfrm>
        <a:off x="4232180" y="1494199"/>
        <a:ext cx="1713035" cy="1713035"/>
      </dsp:txXfrm>
    </dsp:sp>
    <dsp:sp modelId="{E701157A-5032-4074-B423-28549E597A65}">
      <dsp:nvSpPr>
        <dsp:cNvPr id="0" name=""/>
        <dsp:cNvSpPr/>
      </dsp:nvSpPr>
      <dsp:spPr>
        <a:xfrm>
          <a:off x="5815477" y="1139418"/>
          <a:ext cx="2422597" cy="242259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21590" rIns="133324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700" kern="1200">
              <a:latin typeface="Arial"/>
            </a:rPr>
            <a:t>Focus op ‘leren door te doen’</a:t>
          </a:r>
          <a:endParaRPr lang="en-US" sz="1700" kern="1200">
            <a:latin typeface="Arial"/>
          </a:endParaRPr>
        </a:p>
      </dsp:txBody>
      <dsp:txXfrm>
        <a:off x="6170258" y="1494199"/>
        <a:ext cx="1713035" cy="1713035"/>
      </dsp:txXfrm>
    </dsp:sp>
    <dsp:sp modelId="{0C4D2B94-E1D6-406F-8377-187822F85875}">
      <dsp:nvSpPr>
        <dsp:cNvPr id="0" name=""/>
        <dsp:cNvSpPr/>
      </dsp:nvSpPr>
      <dsp:spPr>
        <a:xfrm>
          <a:off x="7753555" y="1139418"/>
          <a:ext cx="2422597" cy="242259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21590" rIns="133324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700" kern="1200">
              <a:latin typeface="Arial"/>
            </a:rPr>
            <a:t>Buiten de schoolmuren gaan</a:t>
          </a:r>
          <a:endParaRPr lang="en-US" sz="1700" kern="1200">
            <a:latin typeface="Arial"/>
          </a:endParaRPr>
        </a:p>
      </dsp:txBody>
      <dsp:txXfrm>
        <a:off x="8108336" y="1494199"/>
        <a:ext cx="1713035" cy="1713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E0F53-6C16-4DA0-A958-C7E254D280FA}">
      <dsp:nvSpPr>
        <dsp:cNvPr id="0" name=""/>
        <dsp:cNvSpPr/>
      </dsp:nvSpPr>
      <dsp:spPr>
        <a:xfrm>
          <a:off x="1242" y="1139418"/>
          <a:ext cx="2422597" cy="242259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19050" rIns="133324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>
              <a:latin typeface="Arial"/>
            </a:rPr>
            <a:t>Aandacht voor samenwerken, communiceren en omgaan met anderen</a:t>
          </a:r>
          <a:endParaRPr lang="en-US" sz="1500" kern="1200">
            <a:latin typeface="Arial"/>
          </a:endParaRPr>
        </a:p>
      </dsp:txBody>
      <dsp:txXfrm>
        <a:off x="356023" y="1494199"/>
        <a:ext cx="1713035" cy="1713035"/>
      </dsp:txXfrm>
    </dsp:sp>
    <dsp:sp modelId="{4D142825-3CB3-4A5C-AB6B-678D20B5F45D}">
      <dsp:nvSpPr>
        <dsp:cNvPr id="0" name=""/>
        <dsp:cNvSpPr/>
      </dsp:nvSpPr>
      <dsp:spPr>
        <a:xfrm>
          <a:off x="1939320" y="1139418"/>
          <a:ext cx="2422597" cy="242259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19050" rIns="133324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>
              <a:latin typeface="Arial"/>
            </a:rPr>
            <a:t>Klein team</a:t>
          </a:r>
          <a:endParaRPr lang="en-US" sz="1500" kern="1200">
            <a:latin typeface="Arial"/>
          </a:endParaRPr>
        </a:p>
      </dsp:txBody>
      <dsp:txXfrm>
        <a:off x="2294101" y="1494199"/>
        <a:ext cx="1713035" cy="1713035"/>
      </dsp:txXfrm>
    </dsp:sp>
    <dsp:sp modelId="{A707E139-A7F8-41BD-9C19-0FA11C779C82}">
      <dsp:nvSpPr>
        <dsp:cNvPr id="0" name=""/>
        <dsp:cNvSpPr/>
      </dsp:nvSpPr>
      <dsp:spPr>
        <a:xfrm>
          <a:off x="3877399" y="1139418"/>
          <a:ext cx="2422597" cy="242259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19050" rIns="133324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>
              <a:latin typeface="Arial"/>
            </a:rPr>
            <a:t>Kleine klasgroepen</a:t>
          </a:r>
          <a:endParaRPr lang="en-US" sz="1500" kern="1200">
            <a:latin typeface="Arial"/>
          </a:endParaRPr>
        </a:p>
      </dsp:txBody>
      <dsp:txXfrm>
        <a:off x="4232180" y="1494199"/>
        <a:ext cx="1713035" cy="1713035"/>
      </dsp:txXfrm>
    </dsp:sp>
    <dsp:sp modelId="{4897E3AC-007F-48CF-98D9-DA68B6DA8530}">
      <dsp:nvSpPr>
        <dsp:cNvPr id="0" name=""/>
        <dsp:cNvSpPr/>
      </dsp:nvSpPr>
      <dsp:spPr>
        <a:xfrm>
          <a:off x="5815477" y="1139418"/>
          <a:ext cx="2422597" cy="242259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19050" rIns="133324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>
              <a:latin typeface="Arial"/>
            </a:rPr>
            <a:t>Professioneel zorgteam</a:t>
          </a:r>
          <a:endParaRPr lang="en-US" sz="1500" kern="1200">
            <a:latin typeface="Arial"/>
          </a:endParaRPr>
        </a:p>
      </dsp:txBody>
      <dsp:txXfrm>
        <a:off x="6170258" y="1494199"/>
        <a:ext cx="1713035" cy="1713035"/>
      </dsp:txXfrm>
    </dsp:sp>
    <dsp:sp modelId="{A5083976-8828-47C9-A1DB-02C098F2F8BF}">
      <dsp:nvSpPr>
        <dsp:cNvPr id="0" name=""/>
        <dsp:cNvSpPr/>
      </dsp:nvSpPr>
      <dsp:spPr>
        <a:xfrm>
          <a:off x="7753555" y="1139418"/>
          <a:ext cx="2422597" cy="242259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324" tIns="19050" rIns="133324" bIns="19050" numCol="1" spcCol="1270" anchor="ctr" anchorCtr="0">
          <a:noAutofit/>
        </a:bodyPr>
        <a:lstStyle/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>
              <a:latin typeface="Arial"/>
            </a:rPr>
            <a:t>Samenwerking brugfiguur</a:t>
          </a:r>
          <a:endParaRPr lang="nl-BE" sz="1500" kern="1200"/>
        </a:p>
      </dsp:txBody>
      <dsp:txXfrm>
        <a:off x="8108336" y="1494199"/>
        <a:ext cx="1713035" cy="17130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2D259-20DF-441B-8238-91E0F8913ADA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4400000"/>
            <a:gd name="adj2" fmla="val 16200000"/>
            <a:gd name="adj3" fmla="val 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95643-96C3-4719-B971-61D934D11223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2600000"/>
            <a:gd name="adj2" fmla="val 14400000"/>
            <a:gd name="adj3" fmla="val 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F720B-9D26-45AD-A4E9-6018D4E050E5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0800000"/>
            <a:gd name="adj2" fmla="val 12600000"/>
            <a:gd name="adj3" fmla="val 23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27EB9-242B-4EEB-92F9-176CA4A01F97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9000000"/>
            <a:gd name="adj2" fmla="val 10800000"/>
            <a:gd name="adj3" fmla="val 23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EB9D4-A469-411E-901E-FC6DA0FEDE7E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7200000"/>
            <a:gd name="adj2" fmla="val 9000000"/>
            <a:gd name="adj3" fmla="val 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C3FC8-16C7-4769-A078-4573FEF84C61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5400000"/>
            <a:gd name="adj2" fmla="val 7200000"/>
            <a:gd name="adj3" fmla="val 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33E1B-495B-47DE-A456-2ED1E9B95869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3600000"/>
            <a:gd name="adj2" fmla="val 5400000"/>
            <a:gd name="adj3" fmla="val 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52B1A-56A3-4933-B742-F2DE36FB6D7A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800000"/>
            <a:gd name="adj2" fmla="val 3600000"/>
            <a:gd name="adj3" fmla="val 23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448A8-D18A-4860-A183-449FB731531A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0"/>
            <a:gd name="adj2" fmla="val 1800000"/>
            <a:gd name="adj3" fmla="val 23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9DD4F-F071-48C7-B04B-093AD36A429E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9800000"/>
            <a:gd name="adj2" fmla="val 0"/>
            <a:gd name="adj3" fmla="val 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86481-7330-4CA0-8483-8063EFA4D051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8000000"/>
            <a:gd name="adj2" fmla="val 19800000"/>
            <a:gd name="adj3" fmla="val 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1BDBC-462D-4D10-BDC4-B46CB3656F44}">
      <dsp:nvSpPr>
        <dsp:cNvPr id="0" name=""/>
        <dsp:cNvSpPr/>
      </dsp:nvSpPr>
      <dsp:spPr>
        <a:xfrm>
          <a:off x="2463597" y="384314"/>
          <a:ext cx="5156682" cy="5156682"/>
        </a:xfrm>
        <a:prstGeom prst="blockArc">
          <a:avLst>
            <a:gd name="adj1" fmla="val 16200000"/>
            <a:gd name="adj2" fmla="val 18000000"/>
            <a:gd name="adj3" fmla="val 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14C0B-6871-4BB6-A7CC-E443A3AE4E22}">
      <dsp:nvSpPr>
        <dsp:cNvPr id="0" name=""/>
        <dsp:cNvSpPr/>
      </dsp:nvSpPr>
      <dsp:spPr>
        <a:xfrm>
          <a:off x="4451086" y="2371803"/>
          <a:ext cx="1181704" cy="1181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Leerling</a:t>
          </a:r>
        </a:p>
      </dsp:txBody>
      <dsp:txXfrm>
        <a:off x="4624143" y="2544860"/>
        <a:ext cx="835590" cy="835590"/>
      </dsp:txXfrm>
    </dsp:sp>
    <dsp:sp modelId="{BAFED936-B118-48CD-9FF5-AED524F6B4C6}">
      <dsp:nvSpPr>
        <dsp:cNvPr id="0" name=""/>
        <dsp:cNvSpPr/>
      </dsp:nvSpPr>
      <dsp:spPr>
        <a:xfrm>
          <a:off x="4628342" y="497"/>
          <a:ext cx="827193" cy="8271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Directeur</a:t>
          </a:r>
        </a:p>
      </dsp:txBody>
      <dsp:txXfrm>
        <a:off x="4749482" y="121637"/>
        <a:ext cx="584913" cy="584913"/>
      </dsp:txXfrm>
    </dsp:sp>
    <dsp:sp modelId="{B43A3D94-A991-43B6-94A3-0CAB996297F8}">
      <dsp:nvSpPr>
        <dsp:cNvPr id="0" name=""/>
        <dsp:cNvSpPr/>
      </dsp:nvSpPr>
      <dsp:spPr>
        <a:xfrm>
          <a:off x="5902623" y="341939"/>
          <a:ext cx="827193" cy="8271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Coördinator</a:t>
          </a:r>
        </a:p>
      </dsp:txBody>
      <dsp:txXfrm>
        <a:off x="6023763" y="463079"/>
        <a:ext cx="584913" cy="584913"/>
      </dsp:txXfrm>
    </dsp:sp>
    <dsp:sp modelId="{8792A118-B6EC-4124-B992-2CEE2771CD1B}">
      <dsp:nvSpPr>
        <dsp:cNvPr id="0" name=""/>
        <dsp:cNvSpPr/>
      </dsp:nvSpPr>
      <dsp:spPr>
        <a:xfrm>
          <a:off x="6835462" y="1274778"/>
          <a:ext cx="827193" cy="8271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Technisch adviseur</a:t>
          </a:r>
        </a:p>
      </dsp:txBody>
      <dsp:txXfrm>
        <a:off x="6956602" y="1395918"/>
        <a:ext cx="584913" cy="584913"/>
      </dsp:txXfrm>
    </dsp:sp>
    <dsp:sp modelId="{3A3A2AA2-090E-48DC-AECC-3068824D2FCF}">
      <dsp:nvSpPr>
        <dsp:cNvPr id="0" name=""/>
        <dsp:cNvSpPr/>
      </dsp:nvSpPr>
      <dsp:spPr>
        <a:xfrm>
          <a:off x="7176904" y="2549059"/>
          <a:ext cx="827193" cy="8271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Orthope-dagoog</a:t>
          </a:r>
        </a:p>
      </dsp:txBody>
      <dsp:txXfrm>
        <a:off x="7298044" y="2670199"/>
        <a:ext cx="584913" cy="584913"/>
      </dsp:txXfrm>
    </dsp:sp>
    <dsp:sp modelId="{95F95336-BF24-413C-B1D3-7061A8E7E8D0}">
      <dsp:nvSpPr>
        <dsp:cNvPr id="0" name=""/>
        <dsp:cNvSpPr/>
      </dsp:nvSpPr>
      <dsp:spPr>
        <a:xfrm>
          <a:off x="6835462" y="3823340"/>
          <a:ext cx="827193" cy="8271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Leerlingen-begeleiding</a:t>
          </a:r>
        </a:p>
      </dsp:txBody>
      <dsp:txXfrm>
        <a:off x="6956602" y="3944480"/>
        <a:ext cx="584913" cy="584913"/>
      </dsp:txXfrm>
    </dsp:sp>
    <dsp:sp modelId="{2CFD4F73-745B-45DF-9062-2409E4C5F92E}">
      <dsp:nvSpPr>
        <dsp:cNvPr id="0" name=""/>
        <dsp:cNvSpPr/>
      </dsp:nvSpPr>
      <dsp:spPr>
        <a:xfrm>
          <a:off x="5902623" y="4756179"/>
          <a:ext cx="827193" cy="8271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Kine</a:t>
          </a:r>
        </a:p>
      </dsp:txBody>
      <dsp:txXfrm>
        <a:off x="6023763" y="4877319"/>
        <a:ext cx="584913" cy="584913"/>
      </dsp:txXfrm>
    </dsp:sp>
    <dsp:sp modelId="{3C37E100-3F8A-4170-9E1F-3FFF08BE20AA}">
      <dsp:nvSpPr>
        <dsp:cNvPr id="0" name=""/>
        <dsp:cNvSpPr/>
      </dsp:nvSpPr>
      <dsp:spPr>
        <a:xfrm>
          <a:off x="4628342" y="5097621"/>
          <a:ext cx="827193" cy="8271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Logo</a:t>
          </a:r>
        </a:p>
      </dsp:txBody>
      <dsp:txXfrm>
        <a:off x="4749482" y="5218761"/>
        <a:ext cx="584913" cy="584913"/>
      </dsp:txXfrm>
    </dsp:sp>
    <dsp:sp modelId="{5E0C7C9E-6D4A-4BA5-876E-E020837815D2}">
      <dsp:nvSpPr>
        <dsp:cNvPr id="0" name=""/>
        <dsp:cNvSpPr/>
      </dsp:nvSpPr>
      <dsp:spPr>
        <a:xfrm>
          <a:off x="3354061" y="4756179"/>
          <a:ext cx="827193" cy="8271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Kinder-verzorging</a:t>
          </a:r>
        </a:p>
      </dsp:txBody>
      <dsp:txXfrm>
        <a:off x="3475201" y="4877319"/>
        <a:ext cx="584913" cy="584913"/>
      </dsp:txXfrm>
    </dsp:sp>
    <dsp:sp modelId="{20751482-3FCD-460A-97D8-D9DC1579CA9E}">
      <dsp:nvSpPr>
        <dsp:cNvPr id="0" name=""/>
        <dsp:cNvSpPr/>
      </dsp:nvSpPr>
      <dsp:spPr>
        <a:xfrm>
          <a:off x="2405121" y="3823340"/>
          <a:ext cx="859395" cy="8271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Verpleeg-kundige</a:t>
          </a:r>
        </a:p>
      </dsp:txBody>
      <dsp:txXfrm>
        <a:off x="2530976" y="3944480"/>
        <a:ext cx="607685" cy="584913"/>
      </dsp:txXfrm>
    </dsp:sp>
    <dsp:sp modelId="{9854F866-5A85-4E92-9E2B-BD45166CD88B}">
      <dsp:nvSpPr>
        <dsp:cNvPr id="0" name=""/>
        <dsp:cNvSpPr/>
      </dsp:nvSpPr>
      <dsp:spPr>
        <a:xfrm>
          <a:off x="2079780" y="2549059"/>
          <a:ext cx="827193" cy="8271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Onderhoudspersoneel</a:t>
          </a:r>
        </a:p>
      </dsp:txBody>
      <dsp:txXfrm>
        <a:off x="2200920" y="2670199"/>
        <a:ext cx="584913" cy="584913"/>
      </dsp:txXfrm>
    </dsp:sp>
    <dsp:sp modelId="{EF00990D-561C-43C1-A369-8AA4D75B88F1}">
      <dsp:nvSpPr>
        <dsp:cNvPr id="0" name=""/>
        <dsp:cNvSpPr/>
      </dsp:nvSpPr>
      <dsp:spPr>
        <a:xfrm>
          <a:off x="2421222" y="1274778"/>
          <a:ext cx="827193" cy="8271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Secretariaat</a:t>
          </a:r>
        </a:p>
      </dsp:txBody>
      <dsp:txXfrm>
        <a:off x="2542362" y="1395918"/>
        <a:ext cx="584913" cy="584913"/>
      </dsp:txXfrm>
    </dsp:sp>
    <dsp:sp modelId="{F2F9040D-ED9B-4475-B166-1DB27211990A}">
      <dsp:nvSpPr>
        <dsp:cNvPr id="0" name=""/>
        <dsp:cNvSpPr/>
      </dsp:nvSpPr>
      <dsp:spPr>
        <a:xfrm>
          <a:off x="3354061" y="341939"/>
          <a:ext cx="827193" cy="8271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800" kern="1200"/>
            <a:t>Leer-krachten</a:t>
          </a:r>
        </a:p>
      </dsp:txBody>
      <dsp:txXfrm>
        <a:off x="3475201" y="463079"/>
        <a:ext cx="584913" cy="584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938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7607" y="0"/>
            <a:ext cx="2889938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" name="Google Shape;29;p1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18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8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9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p19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0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20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3727e8622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33727e86229_0_0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g33727e86229_0_0:notes"/>
          <p:cNvSpPr txBox="1">
            <a:spLocks noGrp="1"/>
          </p:cNvSpPr>
          <p:nvPr>
            <p:ph type="sldNum" idx="12"/>
          </p:nvPr>
        </p:nvSpPr>
        <p:spPr>
          <a:xfrm>
            <a:off x="3777607" y="9428583"/>
            <a:ext cx="2889938" cy="49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21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p21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127E5552-C58B-58E3-E8A0-AAAE62D50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:notes">
            <a:extLst>
              <a:ext uri="{FF2B5EF4-FFF2-40B4-BE49-F238E27FC236}">
                <a16:creationId xmlns:a16="http://schemas.microsoft.com/office/drawing/2014/main" id="{BCFA8512-FDF6-2979-4268-EF8A4BB0DC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0:notes">
            <a:extLst>
              <a:ext uri="{FF2B5EF4-FFF2-40B4-BE49-F238E27FC236}">
                <a16:creationId xmlns:a16="http://schemas.microsoft.com/office/drawing/2014/main" id="{EC39495E-3288-0FF8-8878-2A186EA7A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20:notes">
            <a:extLst>
              <a:ext uri="{FF2B5EF4-FFF2-40B4-BE49-F238E27FC236}">
                <a16:creationId xmlns:a16="http://schemas.microsoft.com/office/drawing/2014/main" id="{36FC7413-4ADD-E580-C727-49C56AA8851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6566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35B8E982-843D-A23C-934D-DF673B608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:notes">
            <a:extLst>
              <a:ext uri="{FF2B5EF4-FFF2-40B4-BE49-F238E27FC236}">
                <a16:creationId xmlns:a16="http://schemas.microsoft.com/office/drawing/2014/main" id="{76DC1B80-24C4-C6F2-524C-B4B19D5172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0:notes">
            <a:extLst>
              <a:ext uri="{FF2B5EF4-FFF2-40B4-BE49-F238E27FC236}">
                <a16:creationId xmlns:a16="http://schemas.microsoft.com/office/drawing/2014/main" id="{4B3C1A1C-6B56-048C-8965-2EFE118E38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20:notes">
            <a:extLst>
              <a:ext uri="{FF2B5EF4-FFF2-40B4-BE49-F238E27FC236}">
                <a16:creationId xmlns:a16="http://schemas.microsoft.com/office/drawing/2014/main" id="{AF0BBF21-2543-3810-66F5-3B23C5A8C99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6498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F53C03C8-E167-038D-911A-8E6C4BECB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:notes">
            <a:extLst>
              <a:ext uri="{FF2B5EF4-FFF2-40B4-BE49-F238E27FC236}">
                <a16:creationId xmlns:a16="http://schemas.microsoft.com/office/drawing/2014/main" id="{659CCF6A-671D-EA3C-A14E-6309E2C67E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0:notes">
            <a:extLst>
              <a:ext uri="{FF2B5EF4-FFF2-40B4-BE49-F238E27FC236}">
                <a16:creationId xmlns:a16="http://schemas.microsoft.com/office/drawing/2014/main" id="{D728EA77-4F03-82A9-886E-60FCF4FDA7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20:notes">
            <a:extLst>
              <a:ext uri="{FF2B5EF4-FFF2-40B4-BE49-F238E27FC236}">
                <a16:creationId xmlns:a16="http://schemas.microsoft.com/office/drawing/2014/main" id="{5D2BF0EA-98B4-CF55-633A-4F0FA077947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443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FD6A74D6-F508-BAC8-7B7F-4C37355EF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:notes">
            <a:extLst>
              <a:ext uri="{FF2B5EF4-FFF2-40B4-BE49-F238E27FC236}">
                <a16:creationId xmlns:a16="http://schemas.microsoft.com/office/drawing/2014/main" id="{8FA1176B-584A-5C7F-11EC-E6CD45E68E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20:notes">
            <a:extLst>
              <a:ext uri="{FF2B5EF4-FFF2-40B4-BE49-F238E27FC236}">
                <a16:creationId xmlns:a16="http://schemas.microsoft.com/office/drawing/2014/main" id="{B8826EC1-BBCD-2B76-2EE0-46F5452923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20:notes">
            <a:extLst>
              <a:ext uri="{FF2B5EF4-FFF2-40B4-BE49-F238E27FC236}">
                <a16:creationId xmlns:a16="http://schemas.microsoft.com/office/drawing/2014/main" id="{50F7A12C-C48F-DD62-328F-816FFA710A5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53506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22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22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23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23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19707a4b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g319707a4b86_0_0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g319707a4b86_0_0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19707a4b8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g319707a4b86_0_14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g319707a4b86_0_14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>
          <a:extLst>
            <a:ext uri="{FF2B5EF4-FFF2-40B4-BE49-F238E27FC236}">
              <a16:creationId xmlns:a16="http://schemas.microsoft.com/office/drawing/2014/main" id="{CC426ABC-E4AC-5B2C-EE11-C41404730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19707a4b86_0_14:notes">
            <a:extLst>
              <a:ext uri="{FF2B5EF4-FFF2-40B4-BE49-F238E27FC236}">
                <a16:creationId xmlns:a16="http://schemas.microsoft.com/office/drawing/2014/main" id="{845351B1-8AD4-8452-A789-3A97BAA0B9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g319707a4b86_0_14:notes">
            <a:extLst>
              <a:ext uri="{FF2B5EF4-FFF2-40B4-BE49-F238E27FC236}">
                <a16:creationId xmlns:a16="http://schemas.microsoft.com/office/drawing/2014/main" id="{E72928D0-C074-B0A4-249C-E697C982B3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g319707a4b86_0_14:notes">
            <a:extLst>
              <a:ext uri="{FF2B5EF4-FFF2-40B4-BE49-F238E27FC236}">
                <a16:creationId xmlns:a16="http://schemas.microsoft.com/office/drawing/2014/main" id="{ACE51AAD-1967-042B-F094-1B3CBEA686A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4764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19707a4b8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g319707a4b86_0_21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g319707a4b86_0_21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16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16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7:notes"/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17:notes"/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>
          <a:extLst>
            <a:ext uri="{FF2B5EF4-FFF2-40B4-BE49-F238E27FC236}">
              <a16:creationId xmlns:a16="http://schemas.microsoft.com/office/drawing/2014/main" id="{0B834DAD-83D3-FCFC-5B48-53D874315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:notes">
            <a:extLst>
              <a:ext uri="{FF2B5EF4-FFF2-40B4-BE49-F238E27FC236}">
                <a16:creationId xmlns:a16="http://schemas.microsoft.com/office/drawing/2014/main" id="{1A1AE004-BE05-FDF4-68E2-014A899102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7:notes">
            <a:extLst>
              <a:ext uri="{FF2B5EF4-FFF2-40B4-BE49-F238E27FC236}">
                <a16:creationId xmlns:a16="http://schemas.microsoft.com/office/drawing/2014/main" id="{20C1EAC0-DC52-492F-BA2B-F554DF5B3B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17:notes">
            <a:extLst>
              <a:ext uri="{FF2B5EF4-FFF2-40B4-BE49-F238E27FC236}">
                <a16:creationId xmlns:a16="http://schemas.microsoft.com/office/drawing/2014/main" id="{BB493985-C813-2FEF-37ED-80A6309A3EE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095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1_Custom Layout">
  <p:cSld name="31_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  <p:sp>
        <p:nvSpPr>
          <p:cNvPr id="12" name="Google Shape;12;p4"/>
          <p:cNvSpPr>
            <a:spLocks noGrp="1"/>
          </p:cNvSpPr>
          <p:nvPr>
            <p:ph type="pic" idx="2"/>
          </p:nvPr>
        </p:nvSpPr>
        <p:spPr>
          <a:xfrm>
            <a:off x="3415887" y="1055732"/>
            <a:ext cx="5360225" cy="353012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_Custom Layout">
  <p:cSld name="19_Custom Layou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>
            <a:spLocks noGrp="1"/>
          </p:cNvSpPr>
          <p:nvPr>
            <p:ph type="pic" idx="2"/>
          </p:nvPr>
        </p:nvSpPr>
        <p:spPr>
          <a:xfrm>
            <a:off x="914400" y="2955074"/>
            <a:ext cx="2057400" cy="39029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" name="Google Shape;15;p5"/>
          <p:cNvSpPr>
            <a:spLocks noGrp="1"/>
          </p:cNvSpPr>
          <p:nvPr>
            <p:ph type="pic" idx="3"/>
          </p:nvPr>
        </p:nvSpPr>
        <p:spPr>
          <a:xfrm>
            <a:off x="2971800" y="2230244"/>
            <a:ext cx="2095500" cy="462775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" name="Google Shape;16;p5"/>
          <p:cNvSpPr>
            <a:spLocks noGrp="1"/>
          </p:cNvSpPr>
          <p:nvPr>
            <p:ph type="pic" idx="4"/>
          </p:nvPr>
        </p:nvSpPr>
        <p:spPr>
          <a:xfrm>
            <a:off x="5067300" y="2620537"/>
            <a:ext cx="2057400" cy="42374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>
  <p:cSld name="Titeldi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">
  <p:cSld name="7_Custom Layou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>
            <a:spLocks noGrp="1"/>
          </p:cNvSpPr>
          <p:nvPr>
            <p:ph type="pic" idx="2"/>
          </p:nvPr>
        </p:nvSpPr>
        <p:spPr>
          <a:xfrm>
            <a:off x="5067300" y="483576"/>
            <a:ext cx="6210300" cy="40092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" name="Google Shape;20;p7"/>
          <p:cNvSpPr>
            <a:spLocks noGrp="1"/>
          </p:cNvSpPr>
          <p:nvPr>
            <p:ph type="pic" idx="3"/>
          </p:nvPr>
        </p:nvSpPr>
        <p:spPr>
          <a:xfrm>
            <a:off x="2971800" y="3683976"/>
            <a:ext cx="4152900" cy="27344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Custom Layout">
  <p:cSld name="12_Custom Layou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>
            <a:spLocks noGrp="1"/>
          </p:cNvSpPr>
          <p:nvPr>
            <p:ph type="pic" idx="2"/>
          </p:nvPr>
        </p:nvSpPr>
        <p:spPr>
          <a:xfrm>
            <a:off x="0" y="0"/>
            <a:ext cx="29718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Custom Layout">
  <p:cSld name="13_Custom Layou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>
            <a:spLocks noGrp="1"/>
          </p:cNvSpPr>
          <p:nvPr>
            <p:ph type="pic" idx="2"/>
          </p:nvPr>
        </p:nvSpPr>
        <p:spPr>
          <a:xfrm>
            <a:off x="7124700" y="796842"/>
            <a:ext cx="4152900" cy="303855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5" name="Google Shape;25;p9"/>
          <p:cNvSpPr>
            <a:spLocks noGrp="1"/>
          </p:cNvSpPr>
          <p:nvPr>
            <p:ph type="pic" idx="3"/>
          </p:nvPr>
        </p:nvSpPr>
        <p:spPr>
          <a:xfrm>
            <a:off x="914400" y="796842"/>
            <a:ext cx="4152900" cy="303855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576">
          <p15:clr>
            <a:srgbClr val="F26B43"/>
          </p15:clr>
        </p15:guide>
        <p15:guide id="3" pos="1872">
          <p15:clr>
            <a:srgbClr val="F26B43"/>
          </p15:clr>
        </p15:guide>
        <p15:guide id="4" pos="3192">
          <p15:clr>
            <a:srgbClr val="F26B43"/>
          </p15:clr>
        </p15:guide>
        <p15:guide id="5" pos="4488">
          <p15:clr>
            <a:srgbClr val="F26B43"/>
          </p15:clr>
        </p15:guide>
        <p15:guide id="6" pos="5808">
          <p15:clr>
            <a:srgbClr val="F26B43"/>
          </p15:clr>
        </p15:guide>
        <p15:guide id="7" pos="71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nele.delrue@athena-terbruyninge.be" TargetMode="External"/><Relationship Id="rId4" Type="http://schemas.openxmlformats.org/officeDocument/2006/relationships/hyperlink" Target="mailto:katrien.pauwels@athena-terbruyninge.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37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32" name="Google Shape;32;p1"/>
          <p:cNvSpPr txBox="1"/>
          <p:nvPr/>
        </p:nvSpPr>
        <p:spPr>
          <a:xfrm>
            <a:off x="914400" y="3006119"/>
            <a:ext cx="10363200" cy="103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0"/>
              <a:buFont typeface="Arial"/>
              <a:buNone/>
            </a:pPr>
            <a:r>
              <a:rPr lang="en-US" sz="6800" b="1" i="0" u="none" strike="noStrike" cap="none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Infoavond</a:t>
            </a:r>
            <a:r>
              <a:rPr lang="en-US" sz="6800" b="1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OV 2</a:t>
            </a:r>
            <a:endParaRPr sz="6400" b="1" i="0" u="none" strike="noStrike" cap="none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8700" y="0"/>
            <a:ext cx="2514600" cy="2514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Google Shape;34;p1"/>
          <p:cNvCxnSpPr/>
          <p:nvPr/>
        </p:nvCxnSpPr>
        <p:spPr>
          <a:xfrm>
            <a:off x="5067300" y="5180376"/>
            <a:ext cx="2057400" cy="0"/>
          </a:xfrm>
          <a:prstGeom prst="straightConnector1">
            <a:avLst/>
          </a:prstGeom>
          <a:noFill/>
          <a:ln w="63500" cap="flat" cmpd="sng">
            <a:solidFill>
              <a:srgbClr val="E600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1"/>
          <p:cNvSpPr txBox="1"/>
          <p:nvPr/>
        </p:nvSpPr>
        <p:spPr>
          <a:xfrm>
            <a:off x="2370551" y="5694834"/>
            <a:ext cx="7487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 </a:t>
            </a:r>
            <a:r>
              <a:rPr lang="en-US" sz="20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februari</a:t>
            </a:r>
            <a:r>
              <a:rPr lang="en-US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2025</a:t>
            </a:r>
            <a:endParaRPr sz="2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Fase 1 ↔ Fase 2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45" name="Google Shape;145;p18"/>
          <p:cNvSpPr txBox="1"/>
          <p:nvPr/>
        </p:nvSpPr>
        <p:spPr>
          <a:xfrm>
            <a:off x="2022764" y="1363029"/>
            <a:ext cx="96429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6" name="Google Shape;146;p18"/>
          <p:cNvGraphicFramePr/>
          <p:nvPr>
            <p:extLst>
              <p:ext uri="{D42A27DB-BD31-4B8C-83A1-F6EECF244321}">
                <p14:modId xmlns:p14="http://schemas.microsoft.com/office/powerpoint/2010/main" val="4213999657"/>
              </p:ext>
            </p:extLst>
          </p:nvPr>
        </p:nvGraphicFramePr>
        <p:xfrm>
          <a:off x="1823452" y="1363029"/>
          <a:ext cx="8127999" cy="2340788"/>
        </p:xfrm>
        <a:graphic>
          <a:graphicData uri="http://schemas.openxmlformats.org/drawingml/2006/table">
            <a:tbl>
              <a:tblPr firstRow="1" bandRow="1">
                <a:noFill/>
                <a:tableStyleId>{2CADF188-AE45-4D46-988A-54CA2CB11749}</a:tableStyleId>
              </a:tblPr>
              <a:tblGrid>
                <a:gridCol w="216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lang="en-US" sz="2000" b="0" baseline="3000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en-US" sz="2000" b="0">
                          <a:solidFill>
                            <a:schemeClr val="accent5"/>
                          </a:solidFill>
                        </a:rPr>
                        <a:t> FASE</a:t>
                      </a:r>
                      <a:endParaRPr sz="2000" b="0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Voorbereidingsklas</a:t>
                      </a:r>
                      <a:endParaRPr sz="1800" err="1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Vormingsklas</a:t>
                      </a:r>
                      <a:endParaRPr sz="1800" err="1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Trainingsklas</a:t>
                      </a:r>
                      <a:endParaRPr sz="1800" err="1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accent5"/>
                          </a:solidFill>
                        </a:rPr>
                        <a:t>2 </a:t>
                      </a:r>
                      <a:r>
                        <a:rPr lang="en-US" sz="1800" b="0" i="0" u="none" strike="noStrike" cap="none" err="1">
                          <a:solidFill>
                            <a:schemeClr val="accent5"/>
                          </a:solidFill>
                          <a:latin typeface="Arial"/>
                          <a:cs typeface="Arial"/>
                          <a:sym typeface="Arial"/>
                        </a:rPr>
                        <a:t>autiklassen</a:t>
                      </a:r>
                      <a:endParaRPr sz="1800" b="0" i="0" u="none" strike="noStrike" cap="none">
                        <a:solidFill>
                          <a:schemeClr val="accent5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accent5"/>
                          </a:solidFill>
                        </a:rPr>
                        <a:t>2</a:t>
                      </a:r>
                      <a:r>
                        <a:rPr lang="en-US" sz="2000" baseline="3000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en-US" sz="2000">
                          <a:solidFill>
                            <a:schemeClr val="accent5"/>
                          </a:solidFill>
                        </a:rPr>
                        <a:t> FASE</a:t>
                      </a:r>
                      <a:endParaRPr sz="2000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Prestatieklassen</a:t>
                      </a:r>
                      <a:endParaRPr sz="1800" err="1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accent5"/>
                          </a:solidFill>
                        </a:rPr>
                        <a:t>1 </a:t>
                      </a: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autiklas</a:t>
                      </a:r>
                      <a:endParaRPr sz="1800" err="1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 rowSpan="2"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accent5"/>
                          </a:solidFill>
                        </a:rPr>
                        <a:t>Harde sector</a:t>
                      </a:r>
                      <a:endParaRPr sz="1800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err="1">
                          <a:solidFill>
                            <a:schemeClr val="accent5"/>
                          </a:solidFill>
                        </a:rPr>
                        <a:t>Zachte</a:t>
                      </a:r>
                      <a:r>
                        <a:rPr lang="en-US" sz="1800">
                          <a:solidFill>
                            <a:schemeClr val="accent5"/>
                          </a:solidFill>
                        </a:rPr>
                        <a:t> sector</a:t>
                      </a:r>
                      <a:endParaRPr sz="1800">
                        <a:solidFill>
                          <a:schemeClr val="accent5"/>
                        </a:solidFill>
                      </a:endParaRPr>
                    </a:p>
                  </a:txBody>
                  <a:tcPr marL="91450" marR="91450" marT="45725" marB="45725"/>
                </a:tc>
                <a:tc gridSpan="2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>
                <a:solidFill>
                  <a:srgbClr val="E6007E"/>
                </a:solidFill>
              </a:rPr>
              <a:t>Vakken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9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2022764" y="1217886"/>
            <a:ext cx="9642900" cy="6093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GASV</a:t>
            </a:r>
            <a:endParaRPr sz="2000">
              <a:solidFill>
                <a:srgbClr val="18437E"/>
              </a:solidFill>
            </a:endParaRPr>
          </a:p>
          <a:p>
            <a:pPr marL="1371600" lvl="2" indent="-355600">
              <a:lnSpc>
                <a:spcPct val="150000"/>
              </a:lnSpc>
              <a:buClr>
                <a:srgbClr val="18437E"/>
              </a:buClr>
              <a:buSzPts val="2000"/>
              <a:buFont typeface="Wingdings"/>
              <a:buChar char="§"/>
            </a:pPr>
            <a:r>
              <a:rPr lang="en-US" sz="2000" err="1">
                <a:solidFill>
                  <a:srgbClr val="18437E"/>
                </a:solidFill>
              </a:rPr>
              <a:t>lezen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rekenen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schrijven</a:t>
            </a:r>
            <a:r>
              <a:rPr lang="en-US" sz="2000">
                <a:solidFill>
                  <a:srgbClr val="18437E"/>
                </a:solidFill>
              </a:rPr>
              <a:t> --&gt; </a:t>
            </a:r>
            <a:r>
              <a:rPr lang="en-US" sz="2000" err="1">
                <a:solidFill>
                  <a:srgbClr val="18437E"/>
                </a:solidFill>
              </a:rPr>
              <a:t>functionele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vaardigheden</a:t>
            </a:r>
            <a:r>
              <a:rPr lang="en-US" sz="2000">
                <a:solidFill>
                  <a:srgbClr val="18437E"/>
                </a:solidFill>
              </a:rPr>
              <a:t> </a:t>
            </a:r>
            <a:endParaRPr sz="2000">
              <a:solidFill>
                <a:srgbClr val="18437E"/>
              </a:solidFill>
            </a:endParaRPr>
          </a:p>
          <a:p>
            <a:pPr marL="1371600" marR="0" lvl="2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Font typeface="Wingdings"/>
              <a:buChar char="§"/>
            </a:pPr>
            <a:r>
              <a:rPr lang="en-US" sz="2000" err="1">
                <a:solidFill>
                  <a:srgbClr val="18437E"/>
                </a:solidFill>
              </a:rPr>
              <a:t>huishoudelijke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vaardigheden</a:t>
            </a:r>
            <a:endParaRPr lang="en-US" sz="2000">
              <a:solidFill>
                <a:srgbClr val="18437E"/>
              </a:solidFill>
            </a:endParaRPr>
          </a:p>
          <a:p>
            <a:pPr marL="1371600" lvl="2" indent="-355600">
              <a:lnSpc>
                <a:spcPct val="150000"/>
              </a:lnSpc>
              <a:buClr>
                <a:srgbClr val="18437E"/>
              </a:buClr>
              <a:buSzPts val="2000"/>
              <a:buFont typeface="Wingdings"/>
              <a:buChar char="§"/>
            </a:pPr>
            <a:r>
              <a:rPr lang="en-US" sz="2000" err="1">
                <a:solidFill>
                  <a:srgbClr val="18437E"/>
                </a:solidFill>
              </a:rPr>
              <a:t>crea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muziek</a:t>
            </a:r>
            <a:r>
              <a:rPr lang="en-US" sz="2000">
                <a:solidFill>
                  <a:srgbClr val="18437E"/>
                </a:solidFill>
              </a:rPr>
              <a:t>, sport, </a:t>
            </a:r>
            <a:r>
              <a:rPr lang="en-US" sz="2000" err="1">
                <a:solidFill>
                  <a:srgbClr val="18437E"/>
                </a:solidFill>
              </a:rPr>
              <a:t>zwemmen</a:t>
            </a:r>
            <a:endParaRPr sz="2000" err="1">
              <a:solidFill>
                <a:srgbClr val="18437E"/>
              </a:solidFill>
            </a:endParaRPr>
          </a:p>
          <a:p>
            <a:pPr marL="457200" marR="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BGV</a:t>
            </a:r>
            <a:endParaRPr sz="2000">
              <a:solidFill>
                <a:srgbClr val="18437E"/>
              </a:solidFill>
            </a:endParaRPr>
          </a:p>
          <a:p>
            <a:pPr marL="1371600" lvl="2" indent="-355600">
              <a:lnSpc>
                <a:spcPct val="150000"/>
              </a:lnSpc>
              <a:buSzPts val="2000"/>
              <a:buFont typeface="Wingdings,Sans-Serif"/>
              <a:buChar char="§"/>
            </a:pPr>
            <a:r>
              <a:rPr lang="en-US" sz="2000" err="1">
                <a:solidFill>
                  <a:srgbClr val="18437E"/>
                </a:solidFill>
              </a:rPr>
              <a:t>hout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metaal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was&amp;strijk</a:t>
            </a:r>
            <a:r>
              <a:rPr lang="en-US" sz="2000">
                <a:solidFill>
                  <a:srgbClr val="18437E"/>
                </a:solidFill>
              </a:rPr>
              <a:t>, </a:t>
            </a:r>
            <a:r>
              <a:rPr lang="en-US" sz="2000" err="1">
                <a:solidFill>
                  <a:srgbClr val="18437E"/>
                </a:solidFill>
              </a:rPr>
              <a:t>tuinbouw</a:t>
            </a:r>
            <a:endParaRPr lang="en-US" sz="2000" err="1"/>
          </a:p>
          <a:p>
            <a:pPr marL="1371600" lvl="2" indent="-355600">
              <a:lnSpc>
                <a:spcPct val="150000"/>
              </a:lnSpc>
              <a:buSzPts val="2000"/>
              <a:buFont typeface="Wingdings,Sans-Serif"/>
              <a:buChar char="§"/>
            </a:pPr>
            <a:r>
              <a:rPr lang="en-US" sz="2000" err="1">
                <a:solidFill>
                  <a:srgbClr val="18437E"/>
                </a:solidFill>
              </a:rPr>
              <a:t>inpakwerk</a:t>
            </a:r>
            <a:r>
              <a:rPr lang="en-US" sz="2000">
                <a:solidFill>
                  <a:srgbClr val="18437E"/>
                </a:solidFill>
              </a:rPr>
              <a:t> (</a:t>
            </a:r>
            <a:r>
              <a:rPr lang="en-US" sz="2000" err="1">
                <a:solidFill>
                  <a:srgbClr val="18437E"/>
                </a:solidFill>
              </a:rPr>
              <a:t>o.a.</a:t>
            </a:r>
            <a:r>
              <a:rPr lang="en-US" sz="2000">
                <a:solidFill>
                  <a:srgbClr val="18437E"/>
                </a:solidFill>
              </a:rPr>
              <a:t> TVH, </a:t>
            </a:r>
            <a:r>
              <a:rPr lang="en-US" sz="2000" err="1">
                <a:solidFill>
                  <a:srgbClr val="18437E"/>
                </a:solidFill>
              </a:rPr>
              <a:t>Bijenhof</a:t>
            </a:r>
            <a:r>
              <a:rPr lang="en-US" sz="2000">
                <a:solidFill>
                  <a:srgbClr val="18437E"/>
                </a:solidFill>
              </a:rPr>
              <a:t>, Lerouge </a:t>
            </a:r>
            <a:r>
              <a:rPr lang="en-US" sz="2000" err="1">
                <a:solidFill>
                  <a:srgbClr val="18437E"/>
                </a:solidFill>
              </a:rPr>
              <a:t>en</a:t>
            </a:r>
            <a:r>
              <a:rPr lang="en-US" sz="2000">
                <a:solidFill>
                  <a:srgbClr val="18437E"/>
                </a:solidFill>
              </a:rPr>
              <a:t> vert)</a:t>
            </a:r>
            <a:endParaRPr lang="en-US" sz="2000"/>
          </a:p>
          <a:p>
            <a:pPr marL="1371600" lvl="2" indent="-355600">
              <a:lnSpc>
                <a:spcPct val="150000"/>
              </a:lnSpc>
              <a:buSzPts val="2000"/>
              <a:buFont typeface="Wingdings,Sans-Serif"/>
              <a:buChar char="§"/>
            </a:pPr>
            <a:r>
              <a:rPr lang="en-US" sz="2000" err="1">
                <a:solidFill>
                  <a:srgbClr val="18437E"/>
                </a:solidFill>
              </a:rPr>
              <a:t>werkplekleren</a:t>
            </a:r>
            <a:r>
              <a:rPr lang="en-US" sz="2000">
                <a:solidFill>
                  <a:srgbClr val="18437E"/>
                </a:solidFill>
              </a:rPr>
              <a:t> </a:t>
            </a:r>
            <a:endParaRPr lang="en-US" sz="2000"/>
          </a:p>
          <a:p>
            <a:pPr marL="1371600" lvl="2" indent="-355600">
              <a:lnSpc>
                <a:spcPct val="150000"/>
              </a:lnSpc>
              <a:buSzPts val="2000"/>
              <a:buFont typeface="Wingdings,Sans-Serif"/>
              <a:buChar char="§"/>
            </a:pPr>
            <a:r>
              <a:rPr lang="en-US" sz="2000">
                <a:solidFill>
                  <a:srgbClr val="18437E"/>
                </a:solidFill>
              </a:rPr>
              <a:t>stage</a:t>
            </a:r>
            <a:endParaRPr lang="en-US"/>
          </a:p>
          <a:p>
            <a:pPr marL="457200" indent="-355600">
              <a:lnSpc>
                <a:spcPct val="150000"/>
              </a:lnSpc>
              <a:buClr>
                <a:srgbClr val="18437E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LEVENSBESCHOUWELIJK VAK  </a:t>
            </a:r>
          </a:p>
          <a:p>
            <a:pPr marL="1016000" lvl="2">
              <a:lnSpc>
                <a:spcPct val="150000"/>
              </a:lnSpc>
              <a:buClr>
                <a:srgbClr val="18437E"/>
              </a:buClr>
              <a:buSzPts val="2000"/>
            </a:pPr>
            <a:r>
              <a:rPr lang="en-US" sz="2000">
                <a:solidFill>
                  <a:srgbClr val="18437E"/>
                </a:solidFill>
              </a:rPr>
              <a:t> </a:t>
            </a:r>
          </a:p>
          <a:p>
            <a:pPr marL="1828800" lvl="3" indent="-355600">
              <a:lnSpc>
                <a:spcPct val="150000"/>
              </a:lnSpc>
              <a:buSzPts val="2000"/>
              <a:buFont typeface="Wingdings"/>
              <a:buChar char="§"/>
            </a:pPr>
            <a:endParaRPr lang="en-US" sz="2000">
              <a:solidFill>
                <a:srgbClr val="18437E"/>
              </a:solidFill>
            </a:endParaRPr>
          </a:p>
          <a:p>
            <a:pPr marL="1828800" lvl="3" indent="-355600">
              <a:lnSpc>
                <a:spcPct val="150000"/>
              </a:lnSpc>
              <a:buSzPts val="2000"/>
              <a:buFont typeface="Wingdings"/>
              <a:buChar char="§"/>
            </a:pPr>
            <a:endParaRPr lang="en-US" sz="2000">
              <a:solidFill>
                <a:srgbClr val="18437E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Wat na OV 2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20"/>
          <p:cNvSpPr txBox="1"/>
          <p:nvPr/>
        </p:nvSpPr>
        <p:spPr>
          <a:xfrm>
            <a:off x="2022764" y="1363029"/>
            <a:ext cx="9642900" cy="41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Doel: voorbereiding op betaalde arbeid in een beschermd werkmilieu (maatwerkbedrijf / sociale economie)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Voorbereiding via stage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Vanaf 18 jaar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Op advies van de klassenraad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Blokstage – deeltijdse stage (VOLA)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Bedoeling om tegen hun 21</a:t>
            </a:r>
            <a:r>
              <a:rPr lang="en-US" sz="2000" b="0" i="0" u="none" strike="noStrike" cap="none" baseline="30000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ste</a:t>
            </a: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werk te hebben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3727e86229_0_0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Andere activiteiten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33727e86229_0_0"/>
          <p:cNvSpPr txBox="1"/>
          <p:nvPr/>
        </p:nvSpPr>
        <p:spPr>
          <a:xfrm>
            <a:off x="914400" y="-1108364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2" name="Google Shape;162;g33727e86229_0_0"/>
          <p:cNvSpPr txBox="1"/>
          <p:nvPr/>
        </p:nvSpPr>
        <p:spPr>
          <a:xfrm>
            <a:off x="2022764" y="1363029"/>
            <a:ext cx="9642900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Schoolreis</a:t>
            </a:r>
            <a:endParaRPr lang="en-US"/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Sportdag</a:t>
            </a:r>
            <a:endParaRPr lang="en-US" err="1"/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Verschillende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kampen</a:t>
            </a:r>
            <a:endParaRPr lang="en-US" err="1"/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 err="1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Bosklas</a:t>
            </a:r>
            <a:endParaRPr lang="en-US" sz="2000">
              <a:solidFill>
                <a:srgbClr val="18437E"/>
              </a:solidFill>
            </a:endParaRPr>
          </a:p>
          <a:p>
            <a:pPr marL="800100" lvl="1" indent="-342900">
              <a:lnSpc>
                <a:spcPct val="150000"/>
              </a:lnSpc>
              <a:buSzPts val="2000"/>
              <a:buFont typeface="Arial"/>
              <a:buChar char="○"/>
            </a:pPr>
            <a:r>
              <a:rPr lang="en-US" sz="2000" err="1">
                <a:solidFill>
                  <a:srgbClr val="18437E"/>
                </a:solidFill>
              </a:rPr>
              <a:t>Beschermd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wonen</a:t>
            </a:r>
          </a:p>
          <a:p>
            <a:pPr marL="8001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Rock for specials</a:t>
            </a:r>
            <a:endParaRPr/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</a:pPr>
            <a:endParaRPr lang="en-US"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7200" b="1" err="1">
                <a:solidFill>
                  <a:srgbClr val="E6007E"/>
                </a:solidFill>
              </a:rPr>
              <a:t>Praktische</a:t>
            </a:r>
            <a:r>
              <a:rPr lang="en-US" sz="7200" b="1">
                <a:solidFill>
                  <a:srgbClr val="E6007E"/>
                </a:solidFill>
              </a:rPr>
              <a:t> info</a:t>
            </a:r>
            <a:endParaRPr lang="en-US"/>
          </a:p>
        </p:txBody>
      </p:sp>
      <p:sp>
        <p:nvSpPr>
          <p:cNvPr id="177" name="Google Shape;177;p21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>
          <a:extLst>
            <a:ext uri="{FF2B5EF4-FFF2-40B4-BE49-F238E27FC236}">
              <a16:creationId xmlns:a16="http://schemas.microsoft.com/office/drawing/2014/main" id="{50987152-7759-A7F3-563A-5F2608A0B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>
            <a:extLst>
              <a:ext uri="{FF2B5EF4-FFF2-40B4-BE49-F238E27FC236}">
                <a16:creationId xmlns:a16="http://schemas.microsoft.com/office/drawing/2014/main" id="{3E5B19A3-03E2-4396-233F-7D299759D5CA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err="1">
                <a:solidFill>
                  <a:srgbClr val="E6007E"/>
                </a:solidFill>
              </a:rPr>
              <a:t>Dagverloop</a:t>
            </a:r>
            <a:endParaRPr lang="en-US" err="1"/>
          </a:p>
        </p:txBody>
      </p:sp>
      <p:sp>
        <p:nvSpPr>
          <p:cNvPr id="169" name="Google Shape;169;p20">
            <a:extLst>
              <a:ext uri="{FF2B5EF4-FFF2-40B4-BE49-F238E27FC236}">
                <a16:creationId xmlns:a16="http://schemas.microsoft.com/office/drawing/2014/main" id="{F6826376-8380-E75F-8143-98876E51FCA0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662F52C-6D81-6955-AA6B-4941985EA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01033"/>
              </p:ext>
            </p:extLst>
          </p:nvPr>
        </p:nvGraphicFramePr>
        <p:xfrm>
          <a:off x="1489762" y="1181664"/>
          <a:ext cx="5445760" cy="37083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3790717354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3544905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4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9u00 – 9u50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Lesuur</a:t>
                      </a:r>
                      <a:r>
                        <a:rPr lang="en-US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83288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9u50 – 10u40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177417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10u40 – 10u50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Speeltijd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71348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10u50 – 11u40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34519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11u40 – 12u30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09637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12u30 – 13u30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Middagpauze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6142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13u30 – 14u20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25617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14u20 – 15u10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897763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15u10 – 16u00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Lesuur</a:t>
                      </a:r>
                      <a:r>
                        <a:rPr lang="en-US"/>
                        <a:t>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723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626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>
          <a:extLst>
            <a:ext uri="{FF2B5EF4-FFF2-40B4-BE49-F238E27FC236}">
              <a16:creationId xmlns:a16="http://schemas.microsoft.com/office/drawing/2014/main" id="{14509669-A054-04A9-0245-2A1741CB1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>
            <a:extLst>
              <a:ext uri="{FF2B5EF4-FFF2-40B4-BE49-F238E27FC236}">
                <a16:creationId xmlns:a16="http://schemas.microsoft.com/office/drawing/2014/main" id="{CD3E88E5-1155-0E72-6A7A-822B6BC0E9C3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err="1">
                <a:solidFill>
                  <a:srgbClr val="E6007E"/>
                </a:solidFill>
              </a:rPr>
              <a:t>Maaltijden</a:t>
            </a:r>
            <a:r>
              <a:rPr lang="en-US" sz="4000" b="1">
                <a:solidFill>
                  <a:srgbClr val="E6007E"/>
                </a:solidFill>
              </a:rPr>
              <a:t>, </a:t>
            </a:r>
            <a:r>
              <a:rPr lang="en-US" sz="4000" b="1" err="1">
                <a:solidFill>
                  <a:srgbClr val="E6007E"/>
                </a:solidFill>
              </a:rPr>
              <a:t>busvervoer</a:t>
            </a:r>
            <a:r>
              <a:rPr lang="en-US" sz="4000" b="1">
                <a:solidFill>
                  <a:srgbClr val="E6007E"/>
                </a:solidFill>
              </a:rPr>
              <a:t> </a:t>
            </a:r>
            <a:r>
              <a:rPr lang="en-US" sz="4000" b="1" err="1">
                <a:solidFill>
                  <a:srgbClr val="E6007E"/>
                </a:solidFill>
              </a:rPr>
              <a:t>en</a:t>
            </a:r>
            <a:r>
              <a:rPr lang="en-US" sz="4000" b="1">
                <a:solidFill>
                  <a:srgbClr val="E6007E"/>
                </a:solidFill>
              </a:rPr>
              <a:t> </a:t>
            </a:r>
            <a:r>
              <a:rPr lang="en-US" sz="4000" b="1" err="1">
                <a:solidFill>
                  <a:srgbClr val="E6007E"/>
                </a:solidFill>
              </a:rPr>
              <a:t>internaat</a:t>
            </a:r>
            <a:endParaRPr lang="en-US" err="1"/>
          </a:p>
        </p:txBody>
      </p:sp>
      <p:sp>
        <p:nvSpPr>
          <p:cNvPr id="169" name="Google Shape;169;p20">
            <a:extLst>
              <a:ext uri="{FF2B5EF4-FFF2-40B4-BE49-F238E27FC236}">
                <a16:creationId xmlns:a16="http://schemas.microsoft.com/office/drawing/2014/main" id="{7563830B-FE38-9649-B20C-B9D60376286D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20">
            <a:extLst>
              <a:ext uri="{FF2B5EF4-FFF2-40B4-BE49-F238E27FC236}">
                <a16:creationId xmlns:a16="http://schemas.microsoft.com/office/drawing/2014/main" id="{1D81F5CC-0002-EE9E-848A-3988BD2FF8A2}"/>
              </a:ext>
            </a:extLst>
          </p:cNvPr>
          <p:cNvSpPr txBox="1"/>
          <p:nvPr/>
        </p:nvSpPr>
        <p:spPr>
          <a:xfrm>
            <a:off x="2022764" y="1363029"/>
            <a:ext cx="9642900" cy="600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MAALTIJDEN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eigen lunch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eigen lunch + </a:t>
            </a:r>
            <a:r>
              <a:rPr lang="en-US" sz="2000" err="1">
                <a:solidFill>
                  <a:srgbClr val="18437E"/>
                </a:solidFill>
              </a:rPr>
              <a:t>soep</a:t>
            </a:r>
            <a:endParaRPr lang="en-US" sz="2000">
              <a:solidFill>
                <a:srgbClr val="18437E"/>
              </a:solidFill>
            </a:endParaRP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warme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maaltijd</a:t>
            </a:r>
            <a:r>
              <a:rPr lang="en-US" sz="2000">
                <a:solidFill>
                  <a:srgbClr val="18437E"/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VERVOER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Indien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wij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dichtsbijzijnde</a:t>
            </a:r>
            <a:r>
              <a:rPr lang="en-US" sz="2000">
                <a:solidFill>
                  <a:srgbClr val="18437E"/>
                </a:solidFill>
              </a:rPr>
              <a:t> school </a:t>
            </a:r>
            <a:r>
              <a:rPr lang="en-US" sz="2000" err="1">
                <a:solidFill>
                  <a:srgbClr val="18437E"/>
                </a:solidFill>
              </a:rPr>
              <a:t>zijn</a:t>
            </a:r>
            <a:r>
              <a:rPr lang="en-US" sz="2000">
                <a:solidFill>
                  <a:srgbClr val="18437E"/>
                </a:solidFill>
              </a:rPr>
              <a:t>:</a:t>
            </a:r>
            <a:endParaRPr lang="en-US"/>
          </a:p>
          <a:p>
            <a:pPr marL="1257300" lvl="2" indent="-342900">
              <a:lnSpc>
                <a:spcPct val="150000"/>
              </a:lnSpc>
              <a:buSzPts val="2000"/>
              <a:buFont typeface="Wingdings"/>
              <a:buChar char="§"/>
            </a:pPr>
            <a:r>
              <a:rPr lang="en-US" sz="2000">
                <a:solidFill>
                  <a:srgbClr val="18437E"/>
                </a:solidFill>
              </a:rPr>
              <a:t>Gratis </a:t>
            </a:r>
            <a:r>
              <a:rPr lang="en-US" sz="2000" err="1">
                <a:solidFill>
                  <a:srgbClr val="18437E"/>
                </a:solidFill>
              </a:rPr>
              <a:t>schoolbus</a:t>
            </a:r>
            <a:r>
              <a:rPr lang="en-US" sz="2000">
                <a:solidFill>
                  <a:srgbClr val="18437E"/>
                </a:solidFill>
              </a:rPr>
              <a:t> (</a:t>
            </a:r>
            <a:r>
              <a:rPr lang="en-US" sz="2000" err="1">
                <a:solidFill>
                  <a:srgbClr val="18437E"/>
                </a:solidFill>
              </a:rPr>
              <a:t>georganiseerd</a:t>
            </a:r>
            <a:r>
              <a:rPr lang="en-US" sz="2000">
                <a:solidFill>
                  <a:srgbClr val="18437E"/>
                </a:solidFill>
              </a:rPr>
              <a:t> via De </a:t>
            </a:r>
            <a:r>
              <a:rPr lang="en-US" sz="2000" err="1">
                <a:solidFill>
                  <a:srgbClr val="18437E"/>
                </a:solidFill>
              </a:rPr>
              <a:t>Lijn</a:t>
            </a:r>
            <a:r>
              <a:rPr lang="en-US" sz="2000">
                <a:solidFill>
                  <a:srgbClr val="18437E"/>
                </a:solidFill>
              </a:rPr>
              <a:t>)</a:t>
            </a:r>
            <a:endParaRPr lang="en-US"/>
          </a:p>
          <a:p>
            <a:pPr marL="1257300" lvl="2" indent="-342900">
              <a:lnSpc>
                <a:spcPct val="150000"/>
              </a:lnSpc>
              <a:buSzPts val="2000"/>
              <a:buFont typeface="Wingdings"/>
              <a:buChar char="§"/>
            </a:pPr>
            <a:r>
              <a:rPr lang="en-US" sz="2000">
                <a:solidFill>
                  <a:srgbClr val="18437E"/>
                </a:solidFill>
              </a:rPr>
              <a:t>Of abonnement De </a:t>
            </a:r>
            <a:r>
              <a:rPr lang="en-US" sz="2000" err="1">
                <a:solidFill>
                  <a:srgbClr val="18437E"/>
                </a:solidFill>
              </a:rPr>
              <a:t>Lijn</a:t>
            </a:r>
            <a:r>
              <a:rPr lang="en-US" sz="2000">
                <a:solidFill>
                  <a:srgbClr val="18437E"/>
                </a:solidFill>
              </a:rPr>
              <a:t> / NMBS</a:t>
            </a:r>
            <a:endParaRPr lang="en-US"/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INTERNAAT 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Geen MFC-</a:t>
            </a:r>
            <a:r>
              <a:rPr lang="en-US" sz="2000" err="1">
                <a:solidFill>
                  <a:srgbClr val="18437E"/>
                </a:solidFill>
              </a:rPr>
              <a:t>werking</a:t>
            </a:r>
            <a:endParaRPr lang="en-US" sz="2000">
              <a:solidFill>
                <a:srgbClr val="18437E"/>
              </a:solidFill>
            </a:endParaRP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Samenwerking</a:t>
            </a:r>
            <a:r>
              <a:rPr lang="en-US" sz="2000">
                <a:solidFill>
                  <a:srgbClr val="18437E"/>
                </a:solidFill>
              </a:rPr>
              <a:t> met Kastor </a:t>
            </a:r>
            <a:r>
              <a:rPr lang="en-US" sz="2000" err="1">
                <a:solidFill>
                  <a:srgbClr val="18437E"/>
                </a:solidFill>
              </a:rPr>
              <a:t>Polux</a:t>
            </a:r>
            <a:endParaRPr lang="en-US" sz="2000">
              <a:solidFill>
                <a:srgbClr val="18437E"/>
              </a:solidFill>
            </a:endParaRPr>
          </a:p>
          <a:p>
            <a:pPr>
              <a:lnSpc>
                <a:spcPct val="90000"/>
              </a:lnSpc>
              <a:buSzPts val="2000"/>
            </a:pPr>
            <a:endParaRPr lang="en-US" sz="2000">
              <a:solidFill>
                <a:srgbClr val="18437E"/>
              </a:solidFill>
            </a:endParaRPr>
          </a:p>
          <a:p>
            <a:pPr>
              <a:lnSpc>
                <a:spcPct val="90000"/>
              </a:lnSpc>
              <a:buSzPts val="2000"/>
            </a:pPr>
            <a:endParaRPr lang="en-US" sz="2000">
              <a:solidFill>
                <a:srgbClr val="18437E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2477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>
          <a:extLst>
            <a:ext uri="{FF2B5EF4-FFF2-40B4-BE49-F238E27FC236}">
              <a16:creationId xmlns:a16="http://schemas.microsoft.com/office/drawing/2014/main" id="{0C5D9B47-DC08-A9B6-B68A-D8AF7D741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>
            <a:extLst>
              <a:ext uri="{FF2B5EF4-FFF2-40B4-BE49-F238E27FC236}">
                <a16:creationId xmlns:a16="http://schemas.microsoft.com/office/drawing/2014/main" id="{7956F880-4A2B-64A2-4710-2B91748E2995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err="1">
                <a:solidFill>
                  <a:srgbClr val="E6007E"/>
                </a:solidFill>
              </a:rPr>
              <a:t>Communicatie</a:t>
            </a:r>
            <a:r>
              <a:rPr lang="en-US" sz="4000" b="1">
                <a:solidFill>
                  <a:srgbClr val="E6007E"/>
                </a:solidFill>
              </a:rPr>
              <a:t> met </a:t>
            </a:r>
            <a:r>
              <a:rPr lang="en-US" sz="4000" b="1" err="1">
                <a:solidFill>
                  <a:srgbClr val="E6007E"/>
                </a:solidFill>
              </a:rPr>
              <a:t>ouders</a:t>
            </a:r>
            <a:endParaRPr lang="en-US" err="1"/>
          </a:p>
        </p:txBody>
      </p:sp>
      <p:sp>
        <p:nvSpPr>
          <p:cNvPr id="169" name="Google Shape;169;p20">
            <a:extLst>
              <a:ext uri="{FF2B5EF4-FFF2-40B4-BE49-F238E27FC236}">
                <a16:creationId xmlns:a16="http://schemas.microsoft.com/office/drawing/2014/main" id="{F33E80D6-2B3F-C46D-1837-249D57A16917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20">
            <a:extLst>
              <a:ext uri="{FF2B5EF4-FFF2-40B4-BE49-F238E27FC236}">
                <a16:creationId xmlns:a16="http://schemas.microsoft.com/office/drawing/2014/main" id="{CB77864B-6854-3191-8970-D7E535A21FB1}"/>
              </a:ext>
            </a:extLst>
          </p:cNvPr>
          <p:cNvSpPr txBox="1"/>
          <p:nvPr/>
        </p:nvSpPr>
        <p:spPr>
          <a:xfrm>
            <a:off x="2022764" y="1363029"/>
            <a:ext cx="96429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Agenda</a:t>
            </a:r>
            <a:endParaRPr lang="en-US"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</a:endParaRPr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Smartschool</a:t>
            </a:r>
            <a:r>
              <a:rPr lang="en-US" sz="2000">
                <a:solidFill>
                  <a:srgbClr val="18437E"/>
                </a:solidFill>
              </a:rPr>
              <a:t> of </a:t>
            </a:r>
            <a:r>
              <a:rPr lang="en-US" sz="2000" err="1">
                <a:solidFill>
                  <a:srgbClr val="18437E"/>
                </a:solidFill>
              </a:rPr>
              <a:t>schoolapp</a:t>
            </a:r>
            <a:endParaRPr lang="en-US" sz="2000">
              <a:solidFill>
                <a:srgbClr val="18437E"/>
              </a:solidFill>
            </a:endParaRPr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Via </a:t>
            </a:r>
            <a:r>
              <a:rPr lang="en-US" sz="2000" err="1">
                <a:solidFill>
                  <a:srgbClr val="18437E"/>
                </a:solidFill>
              </a:rPr>
              <a:t>telefoon</a:t>
            </a:r>
            <a:r>
              <a:rPr lang="en-US" sz="2000">
                <a:solidFill>
                  <a:srgbClr val="18437E"/>
                </a:solidFill>
              </a:rPr>
              <a:t> of </a:t>
            </a:r>
            <a:r>
              <a:rPr lang="en-US" sz="2000" err="1">
                <a:solidFill>
                  <a:srgbClr val="18437E"/>
                </a:solidFill>
              </a:rPr>
              <a:t>bericht</a:t>
            </a:r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Via mail</a:t>
            </a:r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Gesprek</a:t>
            </a:r>
            <a:r>
              <a:rPr lang="en-US" sz="2000">
                <a:solidFill>
                  <a:srgbClr val="18437E"/>
                </a:solidFill>
              </a:rPr>
              <a:t> op </a:t>
            </a:r>
            <a:r>
              <a:rPr lang="en-US" sz="2000" err="1">
                <a:solidFill>
                  <a:srgbClr val="18437E"/>
                </a:solidFill>
              </a:rPr>
              <a:t>afspraak</a:t>
            </a:r>
            <a:endParaRPr lang="en-US" sz="2000">
              <a:solidFill>
                <a:srgbClr val="18437E"/>
              </a:solidFill>
            </a:endParaRPr>
          </a:p>
          <a:p>
            <a:pPr marL="342900" indent="-342900">
              <a:lnSpc>
                <a:spcPct val="150000"/>
              </a:lnSpc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4 </a:t>
            </a:r>
            <a:r>
              <a:rPr lang="en-US" sz="2000" err="1">
                <a:solidFill>
                  <a:srgbClr val="18437E"/>
                </a:solidFill>
              </a:rPr>
              <a:t>oudercontacten</a:t>
            </a:r>
            <a:r>
              <a:rPr lang="en-US" sz="2000">
                <a:solidFill>
                  <a:srgbClr val="18437E"/>
                </a:solidFill>
              </a:rPr>
              <a:t> per </a:t>
            </a:r>
            <a:r>
              <a:rPr lang="en-US" sz="2000" err="1">
                <a:solidFill>
                  <a:srgbClr val="18437E"/>
                </a:solidFill>
              </a:rPr>
              <a:t>jaar</a:t>
            </a:r>
            <a:r>
              <a:rPr lang="en-US" sz="2000">
                <a:solidFill>
                  <a:srgbClr val="18437E"/>
                </a:solidFill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US" sz="2000">
              <a:solidFill>
                <a:srgbClr val="18437E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796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>
          <a:extLst>
            <a:ext uri="{FF2B5EF4-FFF2-40B4-BE49-F238E27FC236}">
              <a16:creationId xmlns:a16="http://schemas.microsoft.com/office/drawing/2014/main" id="{FFF4AD2F-C0E3-88E4-BDC3-FA935B6CB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">
            <a:extLst>
              <a:ext uri="{FF2B5EF4-FFF2-40B4-BE49-F238E27FC236}">
                <a16:creationId xmlns:a16="http://schemas.microsoft.com/office/drawing/2014/main" id="{4E1C8379-200D-732C-D8D0-37EE62FF558E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err="1">
                <a:solidFill>
                  <a:srgbClr val="E6007E"/>
                </a:solidFill>
              </a:rPr>
              <a:t>Inschrijvingen</a:t>
            </a:r>
            <a:endParaRPr lang="en-US" err="1"/>
          </a:p>
        </p:txBody>
      </p:sp>
      <p:sp>
        <p:nvSpPr>
          <p:cNvPr id="169" name="Google Shape;169;p20">
            <a:extLst>
              <a:ext uri="{FF2B5EF4-FFF2-40B4-BE49-F238E27FC236}">
                <a16:creationId xmlns:a16="http://schemas.microsoft.com/office/drawing/2014/main" id="{3886AB34-99F4-EB35-E4CB-82CCC3874B11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20">
            <a:extLst>
              <a:ext uri="{FF2B5EF4-FFF2-40B4-BE49-F238E27FC236}">
                <a16:creationId xmlns:a16="http://schemas.microsoft.com/office/drawing/2014/main" id="{45E7F91C-5742-283B-7593-6D95099EFFF1}"/>
              </a:ext>
            </a:extLst>
          </p:cNvPr>
          <p:cNvSpPr txBox="1"/>
          <p:nvPr/>
        </p:nvSpPr>
        <p:spPr>
          <a:xfrm>
            <a:off x="2022764" y="1363029"/>
            <a:ext cx="9642900" cy="5539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IAC </a:t>
            </a:r>
            <a:r>
              <a:rPr lang="en-US" sz="2000" err="1">
                <a:solidFill>
                  <a:srgbClr val="18437E"/>
                </a:solidFill>
              </a:rPr>
              <a:t>verslag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nodig</a:t>
            </a:r>
            <a:r>
              <a:rPr lang="en-US" sz="2000">
                <a:solidFill>
                  <a:srgbClr val="18437E"/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Voorrang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voor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broers</a:t>
            </a:r>
            <a:r>
              <a:rPr lang="en-US" sz="2000">
                <a:solidFill>
                  <a:srgbClr val="18437E"/>
                </a:solidFill>
              </a:rPr>
              <a:t> / </a:t>
            </a:r>
            <a:r>
              <a:rPr lang="en-US" sz="2000" err="1">
                <a:solidFill>
                  <a:srgbClr val="18437E"/>
                </a:solidFill>
              </a:rPr>
              <a:t>zussen</a:t>
            </a:r>
            <a:endParaRPr lang="en-US" sz="2000">
              <a:solidFill>
                <a:srgbClr val="18437E"/>
              </a:solidFill>
            </a:endParaRPr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OV1: 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Maximumcapaciteit</a:t>
            </a:r>
            <a:endParaRPr lang="en-US"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</a:endParaRP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Eerst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aanmelden</a:t>
            </a:r>
            <a:r>
              <a:rPr lang="en-US" sz="2000">
                <a:solidFill>
                  <a:srgbClr val="18437E"/>
                </a:solidFill>
              </a:rPr>
              <a:t> </a:t>
            </a: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Na de </a:t>
            </a:r>
            <a:r>
              <a:rPr lang="en-US" sz="2000" err="1">
                <a:solidFill>
                  <a:srgbClr val="18437E"/>
                </a:solidFill>
              </a:rPr>
              <a:t>paasvakantie</a:t>
            </a:r>
            <a:r>
              <a:rPr lang="en-US" sz="2000">
                <a:solidFill>
                  <a:srgbClr val="18437E"/>
                </a:solidFill>
              </a:rPr>
              <a:t>: </a:t>
            </a:r>
            <a:r>
              <a:rPr lang="en-US" sz="2000" err="1">
                <a:solidFill>
                  <a:srgbClr val="18437E"/>
                </a:solidFill>
              </a:rPr>
              <a:t>beslissing</a:t>
            </a:r>
            <a:r>
              <a:rPr lang="en-US" sz="2000">
                <a:solidFill>
                  <a:srgbClr val="18437E"/>
                </a:solidFill>
              </a:rPr>
              <a:t> </a:t>
            </a:r>
            <a:endParaRPr lang="en-US"/>
          </a:p>
          <a:p>
            <a:pPr marL="342900" indent="-342900">
              <a:lnSpc>
                <a:spcPct val="150000"/>
              </a:lnSpc>
              <a:buSzPts val="2000"/>
              <a:buFont typeface="Arial"/>
              <a:buChar char="•"/>
            </a:pPr>
            <a:r>
              <a:rPr lang="en-US" sz="2000" err="1">
                <a:solidFill>
                  <a:srgbClr val="18437E"/>
                </a:solidFill>
              </a:rPr>
              <a:t>Inschrijven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bij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voorkeur</a:t>
            </a:r>
            <a:r>
              <a:rPr lang="en-US" sz="2000">
                <a:solidFill>
                  <a:srgbClr val="18437E"/>
                </a:solidFill>
              </a:rPr>
              <a:t> </a:t>
            </a:r>
            <a:r>
              <a:rPr lang="en-US" sz="2000" err="1">
                <a:solidFill>
                  <a:srgbClr val="18437E"/>
                </a:solidFill>
              </a:rPr>
              <a:t>tijdens</a:t>
            </a:r>
            <a:r>
              <a:rPr lang="en-US" sz="2000">
                <a:solidFill>
                  <a:srgbClr val="18437E"/>
                </a:solidFill>
              </a:rPr>
              <a:t> de </a:t>
            </a:r>
            <a:r>
              <a:rPr lang="en-US" sz="2000" err="1">
                <a:solidFill>
                  <a:srgbClr val="18437E"/>
                </a:solidFill>
              </a:rPr>
              <a:t>opendeur</a:t>
            </a:r>
            <a:r>
              <a:rPr lang="en-US" sz="2000">
                <a:solidFill>
                  <a:srgbClr val="18437E"/>
                </a:solidFill>
              </a:rPr>
              <a:t> van 17 </a:t>
            </a:r>
            <a:r>
              <a:rPr lang="en-US" sz="2000" err="1">
                <a:solidFill>
                  <a:srgbClr val="18437E"/>
                </a:solidFill>
              </a:rPr>
              <a:t>mei</a:t>
            </a:r>
            <a:endParaRPr lang="en-US"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</a:endParaRPr>
          </a:p>
          <a:p>
            <a:pPr marL="800100" lvl="1" indent="-342900">
              <a:lnSpc>
                <a:spcPct val="150000"/>
              </a:lnSpc>
              <a:buSzPts val="2000"/>
              <a:buFont typeface="Courier New"/>
              <a:buChar char="o"/>
            </a:pPr>
            <a:r>
              <a:rPr lang="en-US" sz="2000" err="1">
                <a:solidFill>
                  <a:srgbClr val="18437E"/>
                </a:solidFill>
              </a:rPr>
              <a:t>Meebrengen</a:t>
            </a:r>
            <a:r>
              <a:rPr lang="en-US" sz="2000">
                <a:solidFill>
                  <a:srgbClr val="18437E"/>
                </a:solidFill>
              </a:rPr>
              <a:t>: </a:t>
            </a:r>
          </a:p>
          <a:p>
            <a:pPr marL="1257300" lvl="2" indent="-342900">
              <a:lnSpc>
                <a:spcPct val="150000"/>
              </a:lnSpc>
              <a:buSzPts val="2000"/>
              <a:buFont typeface="Wingdings"/>
              <a:buChar char="§"/>
            </a:pPr>
            <a:r>
              <a:rPr lang="en-US" sz="2000">
                <a:solidFill>
                  <a:srgbClr val="18437E"/>
                </a:solidFill>
              </a:rPr>
              <a:t>ID kind + </a:t>
            </a:r>
            <a:r>
              <a:rPr lang="en-US" sz="2000" err="1">
                <a:solidFill>
                  <a:srgbClr val="18437E"/>
                </a:solidFill>
              </a:rPr>
              <a:t>ouder</a:t>
            </a:r>
            <a:endParaRPr lang="en-US" sz="2000">
              <a:solidFill>
                <a:srgbClr val="18437E"/>
              </a:solidFill>
            </a:endParaRPr>
          </a:p>
          <a:p>
            <a:pPr marL="1257300" lvl="2" indent="-342900">
              <a:lnSpc>
                <a:spcPct val="150000"/>
              </a:lnSpc>
              <a:buSzPts val="2000"/>
              <a:buFont typeface="Wingdings"/>
              <a:buChar char="§"/>
            </a:pPr>
            <a:r>
              <a:rPr lang="en-US" sz="2000">
                <a:solidFill>
                  <a:srgbClr val="18437E"/>
                </a:solidFill>
              </a:rPr>
              <a:t>Overgangsattest</a:t>
            </a:r>
          </a:p>
          <a:p>
            <a:pPr>
              <a:lnSpc>
                <a:spcPct val="90000"/>
              </a:lnSpc>
              <a:buSzPts val="2000"/>
            </a:pPr>
            <a:endParaRPr lang="en-US" sz="2000">
              <a:solidFill>
                <a:srgbClr val="18437E"/>
              </a:solidFill>
            </a:endParaRPr>
          </a:p>
          <a:p>
            <a:pPr>
              <a:lnSpc>
                <a:spcPct val="90000"/>
              </a:lnSpc>
              <a:buSzPts val="2000"/>
            </a:pPr>
            <a:endParaRPr lang="en-US" sz="2000">
              <a:solidFill>
                <a:srgbClr val="18437E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805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Opendeurdag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2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85" name="Google Shape;185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01796" y="1912698"/>
            <a:ext cx="7745805" cy="4321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dirty="0" err="1">
                <a:solidFill>
                  <a:srgbClr val="E6007E"/>
                </a:solidFill>
              </a:rPr>
              <a:t>athena</a:t>
            </a:r>
            <a:r>
              <a:rPr lang="en-US" sz="7200" b="1" i="0" u="none" strike="noStrike" cap="none" dirty="0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 Ter </a:t>
            </a:r>
            <a:r>
              <a:rPr lang="en-US" sz="7200" b="1" i="0" u="none" strike="noStrike" cap="none" dirty="0" err="1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Bruyninge</a:t>
            </a:r>
            <a:endParaRPr lang="en-US" sz="7200" b="1" i="0" u="none" strike="noStrike" cap="none" dirty="0" err="1">
              <a:solidFill>
                <a:srgbClr val="E6007E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2" name="Google Shape;42;p2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Contactgegevens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93" name="Google Shape;193;p23"/>
          <p:cNvSpPr txBox="1"/>
          <p:nvPr/>
        </p:nvSpPr>
        <p:spPr>
          <a:xfrm>
            <a:off x="2022764" y="1363029"/>
            <a:ext cx="9642900" cy="3693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athena campus Ter Bruyninge</a:t>
            </a:r>
            <a:b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Bruyningstraat 52</a:t>
            </a:r>
            <a:b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8510 Marke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056 22 59 20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Campuscoördinator: Katrien Pauwels (</a:t>
            </a:r>
            <a:r>
              <a:rPr lang="en-US" sz="2000" b="0" i="0" u="sng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katrien.pauwels@athena-terbruyninge.be</a:t>
            </a: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Orthopedagoge: Nele Delrue (</a:t>
            </a:r>
            <a:r>
              <a:rPr lang="en-US" sz="2000" b="0" i="0" u="sng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nele.delrue@athena-terbruyninge.be</a:t>
            </a: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) 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256F4B1-6734-771D-9C4A-29C431A929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53144" y="4392559"/>
            <a:ext cx="2099228" cy="20605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19707a4b86_0_0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Wie zijn wij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319707a4b86_0_0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50" name="Google Shape;50;g319707a4b86_0_0"/>
          <p:cNvSpPr txBox="1"/>
          <p:nvPr/>
        </p:nvSpPr>
        <p:spPr>
          <a:xfrm>
            <a:off x="2022764" y="1363029"/>
            <a:ext cx="9642900" cy="38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athena campus Ter Bruyninge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Vestiging Bruyningstraat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1: leven in een warme, ondersteunende omgeving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2: voorbereiding op begeleide tewerkstelling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4: ondersteuning naar een regulier diploma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Vestiging Weggevoerdenlaan</a:t>
            </a:r>
            <a:endParaRPr/>
          </a:p>
          <a:p>
            <a:pPr marL="914400" marR="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3: klaar voor de arbeidsmarkt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9707a4b86_0_14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Waar staan we voor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319707a4b86_0_14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811953-FD68-2278-392C-8925D0B7AE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3070318"/>
              </p:ext>
            </p:extLst>
          </p:nvPr>
        </p:nvGraphicFramePr>
        <p:xfrm>
          <a:off x="3141945" y="723379"/>
          <a:ext cx="6868438" cy="5693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">
          <a:extLst>
            <a:ext uri="{FF2B5EF4-FFF2-40B4-BE49-F238E27FC236}">
              <a16:creationId xmlns:a16="http://schemas.microsoft.com/office/drawing/2014/main" id="{E5F52F2E-3380-2A73-BD17-4B74BDC16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9707a4b86_0_14">
            <a:extLst>
              <a:ext uri="{FF2B5EF4-FFF2-40B4-BE49-F238E27FC236}">
                <a16:creationId xmlns:a16="http://schemas.microsoft.com/office/drawing/2014/main" id="{8229827C-9602-ACE9-BB54-0EB650A0C89A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rgbClr val="E6007E"/>
                </a:solidFill>
              </a:rPr>
              <a:t>Maar </a:t>
            </a:r>
            <a:r>
              <a:rPr lang="en-US" sz="4000" b="1" err="1">
                <a:solidFill>
                  <a:srgbClr val="E6007E"/>
                </a:solidFill>
              </a:rPr>
              <a:t>ook</a:t>
            </a:r>
            <a:endParaRPr lang="en-US" err="1"/>
          </a:p>
        </p:txBody>
      </p:sp>
      <p:sp>
        <p:nvSpPr>
          <p:cNvPr id="57" name="Google Shape;57;g319707a4b86_0_14">
            <a:extLst>
              <a:ext uri="{FF2B5EF4-FFF2-40B4-BE49-F238E27FC236}">
                <a16:creationId xmlns:a16="http://schemas.microsoft.com/office/drawing/2014/main" id="{1C3A0C81-810E-4746-3442-6A1CD74807CB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B62324D-9780-509F-E31C-DDDA421025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225675"/>
              </p:ext>
            </p:extLst>
          </p:nvPr>
        </p:nvGraphicFramePr>
        <p:xfrm>
          <a:off x="1492685" y="-111690"/>
          <a:ext cx="10177396" cy="470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17" name="Diagram 316">
            <a:extLst>
              <a:ext uri="{FF2B5EF4-FFF2-40B4-BE49-F238E27FC236}">
                <a16:creationId xmlns:a16="http://schemas.microsoft.com/office/drawing/2014/main" id="{1E2BB983-7291-A453-9C35-D7D3B01036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9286977"/>
              </p:ext>
            </p:extLst>
          </p:nvPr>
        </p:nvGraphicFramePr>
        <p:xfrm>
          <a:off x="1492685" y="2706666"/>
          <a:ext cx="10177396" cy="470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74324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9707a4b86_0_21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Wie helpt ons daarbij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319707a4b86_0_21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0DB6DEE-0425-C893-6168-60E676ADAD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2089424"/>
              </p:ext>
            </p:extLst>
          </p:nvPr>
        </p:nvGraphicFramePr>
        <p:xfrm>
          <a:off x="1492426" y="932688"/>
          <a:ext cx="10083878" cy="592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OV 2</a:t>
            </a:r>
            <a:endParaRPr sz="72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err="1">
                <a:solidFill>
                  <a:srgbClr val="E6007E"/>
                </a:solidFill>
              </a:rPr>
              <a:t>Filmpje</a:t>
            </a:r>
            <a:endParaRPr lang="en-US" err="1"/>
          </a:p>
        </p:txBody>
      </p:sp>
      <p:sp>
        <p:nvSpPr>
          <p:cNvPr id="136" name="Google Shape;136;p17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>
          <a:extLst>
            <a:ext uri="{FF2B5EF4-FFF2-40B4-BE49-F238E27FC236}">
              <a16:creationId xmlns:a16="http://schemas.microsoft.com/office/drawing/2014/main" id="{8D75A67D-DF50-935B-4FA3-45B71A015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>
            <a:extLst>
              <a:ext uri="{FF2B5EF4-FFF2-40B4-BE49-F238E27FC236}">
                <a16:creationId xmlns:a16="http://schemas.microsoft.com/office/drawing/2014/main" id="{0CA5D3ED-869D-93EB-E3AC-B5ED75408355}"/>
              </a:ext>
            </a:extLst>
          </p:cNvPr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Doelgroep</a:t>
            </a:r>
            <a:endParaRPr sz="4000" b="1" i="0" u="none" strike="noStrike" cap="non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7">
            <a:extLst>
              <a:ext uri="{FF2B5EF4-FFF2-40B4-BE49-F238E27FC236}">
                <a16:creationId xmlns:a16="http://schemas.microsoft.com/office/drawing/2014/main" id="{FF670F8D-BBF6-64DC-141A-0054C64834F7}"/>
              </a:ext>
            </a:extLst>
          </p:cNvPr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7" name="Google Shape;137;p17">
            <a:extLst>
              <a:ext uri="{FF2B5EF4-FFF2-40B4-BE49-F238E27FC236}">
                <a16:creationId xmlns:a16="http://schemas.microsoft.com/office/drawing/2014/main" id="{E9F2075D-298F-7F2F-233E-8EB017EF2402}"/>
              </a:ext>
            </a:extLst>
          </p:cNvPr>
          <p:cNvSpPr txBox="1"/>
          <p:nvPr/>
        </p:nvSpPr>
        <p:spPr>
          <a:xfrm>
            <a:off x="2022764" y="1363029"/>
            <a:ext cx="964290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Leerlingen tussen 13 – 21 jaar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Types: 2, 3, 4, 6 en 9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Ongeveer 80 leerlingen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56734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every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495</Words>
  <Application>Microsoft Office PowerPoint</Application>
  <PresentationFormat>Breedbeeld</PresentationFormat>
  <Paragraphs>185</Paragraphs>
  <Slides>20</Slides>
  <Notes>20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Courier New</vt:lpstr>
      <vt:lpstr>Wingdings</vt:lpstr>
      <vt:lpstr>Arial</vt:lpstr>
      <vt:lpstr>Montserrat Light</vt:lpstr>
      <vt:lpstr>Wingdings,Sans-Serif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Stefanie Demuzere</dc:creator>
  <cp:lastModifiedBy>Katrien Pauwels</cp:lastModifiedBy>
  <cp:revision>14</cp:revision>
  <cp:lastPrinted>2025-02-25T16:08:10Z</cp:lastPrinted>
  <dcterms:created xsi:type="dcterms:W3CDTF">2024-11-15T12:22:21Z</dcterms:created>
  <dcterms:modified xsi:type="dcterms:W3CDTF">2025-02-25T18:41:59Z</dcterms:modified>
</cp:coreProperties>
</file>